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8" r:id="rId5"/>
    <p:sldMasterId id="2147483659" r:id="rId6"/>
  </p:sldMasterIdLst>
  <p:notesMasterIdLst>
    <p:notesMasterId r:id="rId34"/>
  </p:notesMasterIdLst>
  <p:sldIdLst>
    <p:sldId id="274" r:id="rId7"/>
    <p:sldId id="283" r:id="rId8"/>
    <p:sldId id="260" r:id="rId9"/>
    <p:sldId id="284" r:id="rId10"/>
    <p:sldId id="287" r:id="rId11"/>
    <p:sldId id="288" r:id="rId12"/>
    <p:sldId id="286" r:id="rId13"/>
    <p:sldId id="290" r:id="rId14"/>
    <p:sldId id="301" r:id="rId15"/>
    <p:sldId id="303" r:id="rId16"/>
    <p:sldId id="302" r:id="rId17"/>
    <p:sldId id="291" r:id="rId18"/>
    <p:sldId id="294" r:id="rId19"/>
    <p:sldId id="295" r:id="rId20"/>
    <p:sldId id="292" r:id="rId21"/>
    <p:sldId id="296" r:id="rId22"/>
    <p:sldId id="305" r:id="rId23"/>
    <p:sldId id="308" r:id="rId24"/>
    <p:sldId id="309" r:id="rId25"/>
    <p:sldId id="297" r:id="rId26"/>
    <p:sldId id="298" r:id="rId27"/>
    <p:sldId id="307" r:id="rId28"/>
    <p:sldId id="304" r:id="rId29"/>
    <p:sldId id="299" r:id="rId30"/>
    <p:sldId id="262" r:id="rId31"/>
    <p:sldId id="263" r:id="rId32"/>
    <p:sldId id="300" r:id="rId33"/>
  </p:sldIdLst>
  <p:sldSz cx="9906000" cy="6858000" type="A4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BFF5"/>
    <a:srgbClr val="D9B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Donna" userId="eaa01d62-1b5a-432b-9be6-b01f99f4bfeb" providerId="ADAL" clId="{0ADD0BC6-308F-4247-A609-32140DD728E6}"/>
    <pc:docChg chg="undo redo custSel addSld delSld modSld sldOrd">
      <pc:chgData name="Taylor, Donna" userId="eaa01d62-1b5a-432b-9be6-b01f99f4bfeb" providerId="ADAL" clId="{0ADD0BC6-308F-4247-A609-32140DD728E6}" dt="2023-09-07T14:30:11.556" v="2392" actId="47"/>
      <pc:docMkLst>
        <pc:docMk/>
      </pc:docMkLst>
      <pc:sldChg chg="modSp mod ord">
        <pc:chgData name="Taylor, Donna" userId="eaa01d62-1b5a-432b-9be6-b01f99f4bfeb" providerId="ADAL" clId="{0ADD0BC6-308F-4247-A609-32140DD728E6}" dt="2023-09-06T19:25:05.031" v="56" actId="255"/>
        <pc:sldMkLst>
          <pc:docMk/>
          <pc:sldMk cId="885555523" sldId="260"/>
        </pc:sldMkLst>
        <pc:spChg chg="mod">
          <ac:chgData name="Taylor, Donna" userId="eaa01d62-1b5a-432b-9be6-b01f99f4bfeb" providerId="ADAL" clId="{0ADD0BC6-308F-4247-A609-32140DD728E6}" dt="2023-09-06T19:25:05.031" v="56" actId="255"/>
          <ac:spMkLst>
            <pc:docMk/>
            <pc:sldMk cId="885555523" sldId="260"/>
            <ac:spMk id="2" creationId="{5040AEA8-B6C8-41DE-AC22-3D474C5F43E1}"/>
          </ac:spMkLst>
        </pc:spChg>
        <pc:spChg chg="mod">
          <ac:chgData name="Taylor, Donna" userId="eaa01d62-1b5a-432b-9be6-b01f99f4bfeb" providerId="ADAL" clId="{0ADD0BC6-308F-4247-A609-32140DD728E6}" dt="2023-09-06T19:20:59.769" v="34" actId="20577"/>
          <ac:spMkLst>
            <pc:docMk/>
            <pc:sldMk cId="885555523" sldId="260"/>
            <ac:spMk id="4" creationId="{CEEE840E-BA1B-4062-8F2C-4E7F66B39B9D}"/>
          </ac:spMkLst>
        </pc:spChg>
      </pc:sldChg>
      <pc:sldChg chg="del">
        <pc:chgData name="Taylor, Donna" userId="eaa01d62-1b5a-432b-9be6-b01f99f4bfeb" providerId="ADAL" clId="{0ADD0BC6-308F-4247-A609-32140DD728E6}" dt="2023-09-06T20:06:53.048" v="732" actId="47"/>
        <pc:sldMkLst>
          <pc:docMk/>
          <pc:sldMk cId="1588363769" sldId="261"/>
        </pc:sldMkLst>
      </pc:sldChg>
      <pc:sldChg chg="modSp mod">
        <pc:chgData name="Taylor, Donna" userId="eaa01d62-1b5a-432b-9be6-b01f99f4bfeb" providerId="ADAL" clId="{0ADD0BC6-308F-4247-A609-32140DD728E6}" dt="2023-09-06T20:09:51.027" v="830" actId="313"/>
        <pc:sldMkLst>
          <pc:docMk/>
          <pc:sldMk cId="2326815492" sldId="262"/>
        </pc:sldMkLst>
        <pc:spChg chg="mod">
          <ac:chgData name="Taylor, Donna" userId="eaa01d62-1b5a-432b-9be6-b01f99f4bfeb" providerId="ADAL" clId="{0ADD0BC6-308F-4247-A609-32140DD728E6}" dt="2023-09-06T20:09:51.027" v="830" actId="313"/>
          <ac:spMkLst>
            <pc:docMk/>
            <pc:sldMk cId="2326815492" sldId="262"/>
            <ac:spMk id="3" creationId="{A5EADCDA-80FE-EC23-8642-B1FBE0C1F6BF}"/>
          </ac:spMkLst>
        </pc:spChg>
      </pc:sldChg>
      <pc:sldChg chg="del">
        <pc:chgData name="Taylor, Donna" userId="eaa01d62-1b5a-432b-9be6-b01f99f4bfeb" providerId="ADAL" clId="{0ADD0BC6-308F-4247-A609-32140DD728E6}" dt="2023-09-06T20:10:04.684" v="831" actId="47"/>
        <pc:sldMkLst>
          <pc:docMk/>
          <pc:sldMk cId="2484389719" sldId="264"/>
        </pc:sldMkLst>
      </pc:sldChg>
      <pc:sldChg chg="del">
        <pc:chgData name="Taylor, Donna" userId="eaa01d62-1b5a-432b-9be6-b01f99f4bfeb" providerId="ADAL" clId="{0ADD0BC6-308F-4247-A609-32140DD728E6}" dt="2023-09-06T20:10:06.065" v="832" actId="47"/>
        <pc:sldMkLst>
          <pc:docMk/>
          <pc:sldMk cId="1214887374" sldId="265"/>
        </pc:sldMkLst>
      </pc:sldChg>
      <pc:sldChg chg="del">
        <pc:chgData name="Taylor, Donna" userId="eaa01d62-1b5a-432b-9be6-b01f99f4bfeb" providerId="ADAL" clId="{0ADD0BC6-308F-4247-A609-32140DD728E6}" dt="2023-09-06T20:10:06.565" v="833" actId="47"/>
        <pc:sldMkLst>
          <pc:docMk/>
          <pc:sldMk cId="4105456000" sldId="266"/>
        </pc:sldMkLst>
      </pc:sldChg>
      <pc:sldChg chg="del">
        <pc:chgData name="Taylor, Donna" userId="eaa01d62-1b5a-432b-9be6-b01f99f4bfeb" providerId="ADAL" clId="{0ADD0BC6-308F-4247-A609-32140DD728E6}" dt="2023-09-06T20:10:08.276" v="834" actId="47"/>
        <pc:sldMkLst>
          <pc:docMk/>
          <pc:sldMk cId="2384859739" sldId="267"/>
        </pc:sldMkLst>
      </pc:sldChg>
      <pc:sldChg chg="del">
        <pc:chgData name="Taylor, Donna" userId="eaa01d62-1b5a-432b-9be6-b01f99f4bfeb" providerId="ADAL" clId="{0ADD0BC6-308F-4247-A609-32140DD728E6}" dt="2023-09-06T20:10:09.074" v="835" actId="47"/>
        <pc:sldMkLst>
          <pc:docMk/>
          <pc:sldMk cId="231727662" sldId="268"/>
        </pc:sldMkLst>
      </pc:sldChg>
      <pc:sldChg chg="del">
        <pc:chgData name="Taylor, Donna" userId="eaa01d62-1b5a-432b-9be6-b01f99f4bfeb" providerId="ADAL" clId="{0ADD0BC6-308F-4247-A609-32140DD728E6}" dt="2023-09-06T20:10:09.854" v="836" actId="47"/>
        <pc:sldMkLst>
          <pc:docMk/>
          <pc:sldMk cId="394651790" sldId="269"/>
        </pc:sldMkLst>
      </pc:sldChg>
      <pc:sldChg chg="del">
        <pc:chgData name="Taylor, Donna" userId="eaa01d62-1b5a-432b-9be6-b01f99f4bfeb" providerId="ADAL" clId="{0ADD0BC6-308F-4247-A609-32140DD728E6}" dt="2023-09-06T20:10:10.066" v="837" actId="47"/>
        <pc:sldMkLst>
          <pc:docMk/>
          <pc:sldMk cId="1094018250" sldId="270"/>
        </pc:sldMkLst>
      </pc:sldChg>
      <pc:sldChg chg="del">
        <pc:chgData name="Taylor, Donna" userId="eaa01d62-1b5a-432b-9be6-b01f99f4bfeb" providerId="ADAL" clId="{0ADD0BC6-308F-4247-A609-32140DD728E6}" dt="2023-09-06T20:10:10.266" v="838" actId="47"/>
        <pc:sldMkLst>
          <pc:docMk/>
          <pc:sldMk cId="2705165190" sldId="271"/>
        </pc:sldMkLst>
      </pc:sldChg>
      <pc:sldChg chg="del">
        <pc:chgData name="Taylor, Donna" userId="eaa01d62-1b5a-432b-9be6-b01f99f4bfeb" providerId="ADAL" clId="{0ADD0BC6-308F-4247-A609-32140DD728E6}" dt="2023-09-06T20:10:11.584" v="839" actId="47"/>
        <pc:sldMkLst>
          <pc:docMk/>
          <pc:sldMk cId="228867480" sldId="272"/>
        </pc:sldMkLst>
      </pc:sldChg>
      <pc:sldChg chg="del">
        <pc:chgData name="Taylor, Donna" userId="eaa01d62-1b5a-432b-9be6-b01f99f4bfeb" providerId="ADAL" clId="{0ADD0BC6-308F-4247-A609-32140DD728E6}" dt="2023-09-06T20:10:11.898" v="840" actId="47"/>
        <pc:sldMkLst>
          <pc:docMk/>
          <pc:sldMk cId="643058293" sldId="273"/>
        </pc:sldMkLst>
      </pc:sldChg>
      <pc:sldChg chg="ord">
        <pc:chgData name="Taylor, Donna" userId="eaa01d62-1b5a-432b-9be6-b01f99f4bfeb" providerId="ADAL" clId="{0ADD0BC6-308F-4247-A609-32140DD728E6}" dt="2023-09-06T19:25:15.367" v="58"/>
        <pc:sldMkLst>
          <pc:docMk/>
          <pc:sldMk cId="2470162842" sldId="283"/>
        </pc:sldMkLst>
      </pc:sldChg>
      <pc:sldChg chg="addSp delSp modSp add mod modAnim">
        <pc:chgData name="Taylor, Donna" userId="eaa01d62-1b5a-432b-9be6-b01f99f4bfeb" providerId="ADAL" clId="{0ADD0BC6-308F-4247-A609-32140DD728E6}" dt="2023-09-06T19:44:29.654" v="409" actId="20577"/>
        <pc:sldMkLst>
          <pc:docMk/>
          <pc:sldMk cId="3381050834" sldId="284"/>
        </pc:sldMkLst>
        <pc:spChg chg="mod">
          <ac:chgData name="Taylor, Donna" userId="eaa01d62-1b5a-432b-9be6-b01f99f4bfeb" providerId="ADAL" clId="{0ADD0BC6-308F-4247-A609-32140DD728E6}" dt="2023-09-06T19:21:49.599" v="40" actId="20577"/>
          <ac:spMkLst>
            <pc:docMk/>
            <pc:sldMk cId="3381050834" sldId="284"/>
            <ac:spMk id="4" creationId="{CEEE840E-BA1B-4062-8F2C-4E7F66B39B9D}"/>
          </ac:spMkLst>
        </pc:spChg>
        <pc:spChg chg="del">
          <ac:chgData name="Taylor, Donna" userId="eaa01d62-1b5a-432b-9be6-b01f99f4bfeb" providerId="ADAL" clId="{0ADD0BC6-308F-4247-A609-32140DD728E6}" dt="2023-09-06T19:21:55.051" v="42" actId="478"/>
          <ac:spMkLst>
            <pc:docMk/>
            <pc:sldMk cId="3381050834" sldId="284"/>
            <ac:spMk id="14" creationId="{579AE10E-C816-4422-9C71-E856B007876D}"/>
          </ac:spMkLst>
        </pc:spChg>
        <pc:spChg chg="del">
          <ac:chgData name="Taylor, Donna" userId="eaa01d62-1b5a-432b-9be6-b01f99f4bfeb" providerId="ADAL" clId="{0ADD0BC6-308F-4247-A609-32140DD728E6}" dt="2023-09-06T19:21:55.051" v="42" actId="478"/>
          <ac:spMkLst>
            <pc:docMk/>
            <pc:sldMk cId="3381050834" sldId="284"/>
            <ac:spMk id="15" creationId="{53339180-D4F2-4C5F-9E9B-A47B2ADCC2C3}"/>
          </ac:spMkLst>
        </pc:spChg>
        <pc:spChg chg="del">
          <ac:chgData name="Taylor, Donna" userId="eaa01d62-1b5a-432b-9be6-b01f99f4bfeb" providerId="ADAL" clId="{0ADD0BC6-308F-4247-A609-32140DD728E6}" dt="2023-09-06T19:21:55.051" v="42" actId="478"/>
          <ac:spMkLst>
            <pc:docMk/>
            <pc:sldMk cId="3381050834" sldId="284"/>
            <ac:spMk id="16" creationId="{0578A2B8-1C56-4C4A-828E-409A9E959AD1}"/>
          </ac:spMkLst>
        </pc:spChg>
        <pc:spChg chg="del">
          <ac:chgData name="Taylor, Donna" userId="eaa01d62-1b5a-432b-9be6-b01f99f4bfeb" providerId="ADAL" clId="{0ADD0BC6-308F-4247-A609-32140DD728E6}" dt="2023-09-06T19:21:55.051" v="42" actId="478"/>
          <ac:spMkLst>
            <pc:docMk/>
            <pc:sldMk cId="3381050834" sldId="284"/>
            <ac:spMk id="17" creationId="{8E205E93-AF01-4A6A-994F-9103D631CF93}"/>
          </ac:spMkLst>
        </pc:spChg>
        <pc:spChg chg="del">
          <ac:chgData name="Taylor, Donna" userId="eaa01d62-1b5a-432b-9be6-b01f99f4bfeb" providerId="ADAL" clId="{0ADD0BC6-308F-4247-A609-32140DD728E6}" dt="2023-09-06T19:21:55.051" v="42" actId="478"/>
          <ac:spMkLst>
            <pc:docMk/>
            <pc:sldMk cId="3381050834" sldId="284"/>
            <ac:spMk id="18" creationId="{6066FB3A-4B6A-4251-A5B5-1627ABC73520}"/>
          </ac:spMkLst>
        </pc:spChg>
        <pc:spChg chg="del">
          <ac:chgData name="Taylor, Donna" userId="eaa01d62-1b5a-432b-9be6-b01f99f4bfeb" providerId="ADAL" clId="{0ADD0BC6-308F-4247-A609-32140DD728E6}" dt="2023-09-06T19:21:55.051" v="42" actId="478"/>
          <ac:spMkLst>
            <pc:docMk/>
            <pc:sldMk cId="3381050834" sldId="284"/>
            <ac:spMk id="20" creationId="{45B6ABD3-4D63-465F-8232-9AF511D9183D}"/>
          </ac:spMkLst>
        </pc:spChg>
        <pc:spChg chg="add del">
          <ac:chgData name="Taylor, Donna" userId="eaa01d62-1b5a-432b-9be6-b01f99f4bfeb" providerId="ADAL" clId="{0ADD0BC6-308F-4247-A609-32140DD728E6}" dt="2023-09-06T19:22:42.856" v="48" actId="478"/>
          <ac:spMkLst>
            <pc:docMk/>
            <pc:sldMk cId="3381050834" sldId="284"/>
            <ac:spMk id="21" creationId="{4F046E08-1F1C-4692-8BDA-BE1078561301}"/>
          </ac:spMkLst>
        </pc:spChg>
        <pc:spChg chg="add mod">
          <ac:chgData name="Taylor, Donna" userId="eaa01d62-1b5a-432b-9be6-b01f99f4bfeb" providerId="ADAL" clId="{0ADD0BC6-308F-4247-A609-32140DD728E6}" dt="2023-09-06T19:44:29.654" v="409" actId="20577"/>
          <ac:spMkLst>
            <pc:docMk/>
            <pc:sldMk cId="3381050834" sldId="284"/>
            <ac:spMk id="22" creationId="{E5022313-9791-4385-B83B-92C05D951502}"/>
          </ac:spMkLst>
        </pc:spChg>
        <pc:grpChg chg="del">
          <ac:chgData name="Taylor, Donna" userId="eaa01d62-1b5a-432b-9be6-b01f99f4bfeb" providerId="ADAL" clId="{0ADD0BC6-308F-4247-A609-32140DD728E6}" dt="2023-09-06T19:21:52.371" v="41" actId="478"/>
          <ac:grpSpMkLst>
            <pc:docMk/>
            <pc:sldMk cId="3381050834" sldId="284"/>
            <ac:grpSpMk id="3" creationId="{90F62115-401E-4E26-AB2C-930531420112}"/>
          </ac:grpSpMkLst>
        </pc:grpChg>
        <pc:picChg chg="add mod">
          <ac:chgData name="Taylor, Donna" userId="eaa01d62-1b5a-432b-9be6-b01f99f4bfeb" providerId="ADAL" clId="{0ADD0BC6-308F-4247-A609-32140DD728E6}" dt="2023-09-06T19:23:51.886" v="54" actId="1076"/>
          <ac:picMkLst>
            <pc:docMk/>
            <pc:sldMk cId="3381050834" sldId="284"/>
            <ac:picMk id="19" creationId="{FC0EB37D-AAED-4C1C-AFE9-356FAB792614}"/>
          </ac:picMkLst>
        </pc:picChg>
      </pc:sldChg>
      <pc:sldChg chg="addSp delSp modSp add del mod modAnim">
        <pc:chgData name="Taylor, Donna" userId="eaa01d62-1b5a-432b-9be6-b01f99f4bfeb" providerId="ADAL" clId="{0ADD0BC6-308F-4247-A609-32140DD728E6}" dt="2023-09-06T19:43:48.712" v="390" actId="47"/>
        <pc:sldMkLst>
          <pc:docMk/>
          <pc:sldMk cId="531773565" sldId="285"/>
        </pc:sldMkLst>
        <pc:spChg chg="mod">
          <ac:chgData name="Taylor, Donna" userId="eaa01d62-1b5a-432b-9be6-b01f99f4bfeb" providerId="ADAL" clId="{0ADD0BC6-308F-4247-A609-32140DD728E6}" dt="2023-09-06T19:27:58.447" v="73" actId="20577"/>
          <ac:spMkLst>
            <pc:docMk/>
            <pc:sldMk cId="531773565" sldId="285"/>
            <ac:spMk id="4" creationId="{CEEE840E-BA1B-4062-8F2C-4E7F66B39B9D}"/>
          </ac:spMkLst>
        </pc:spChg>
        <pc:spChg chg="add">
          <ac:chgData name="Taylor, Donna" userId="eaa01d62-1b5a-432b-9be6-b01f99f4bfeb" providerId="ADAL" clId="{0ADD0BC6-308F-4247-A609-32140DD728E6}" dt="2023-09-06T19:28:31.371" v="77" actId="22"/>
          <ac:spMkLst>
            <pc:docMk/>
            <pc:sldMk cId="531773565" sldId="285"/>
            <ac:spMk id="8" creationId="{0C717A7B-5411-404E-A7AA-619074083449}"/>
          </ac:spMkLst>
        </pc:spChg>
        <pc:spChg chg="add mod">
          <ac:chgData name="Taylor, Donna" userId="eaa01d62-1b5a-432b-9be6-b01f99f4bfeb" providerId="ADAL" clId="{0ADD0BC6-308F-4247-A609-32140DD728E6}" dt="2023-09-06T19:31:44.362" v="101" actId="1076"/>
          <ac:spMkLst>
            <pc:docMk/>
            <pc:sldMk cId="531773565" sldId="285"/>
            <ac:spMk id="11" creationId="{915BDA66-A42A-4B1F-B1C3-73310A17FC83}"/>
          </ac:spMkLst>
        </pc:spChg>
        <pc:spChg chg="add mod">
          <ac:chgData name="Taylor, Donna" userId="eaa01d62-1b5a-432b-9be6-b01f99f4bfeb" providerId="ADAL" clId="{0ADD0BC6-308F-4247-A609-32140DD728E6}" dt="2023-09-06T19:32:04.167" v="104" actId="1076"/>
          <ac:spMkLst>
            <pc:docMk/>
            <pc:sldMk cId="531773565" sldId="285"/>
            <ac:spMk id="12" creationId="{EDB49F9B-EAA4-40E4-A9BF-90D330711CD9}"/>
          </ac:spMkLst>
        </pc:spChg>
        <pc:spChg chg="del">
          <ac:chgData name="Taylor, Donna" userId="eaa01d62-1b5a-432b-9be6-b01f99f4bfeb" providerId="ADAL" clId="{0ADD0BC6-308F-4247-A609-32140DD728E6}" dt="2023-09-06T19:28:04.474" v="75" actId="478"/>
          <ac:spMkLst>
            <pc:docMk/>
            <pc:sldMk cId="531773565" sldId="285"/>
            <ac:spMk id="22" creationId="{E5022313-9791-4385-B83B-92C05D951502}"/>
          </ac:spMkLst>
        </pc:spChg>
        <pc:picChg chg="add mod modCrop">
          <ac:chgData name="Taylor, Donna" userId="eaa01d62-1b5a-432b-9be6-b01f99f4bfeb" providerId="ADAL" clId="{0ADD0BC6-308F-4247-A609-32140DD728E6}" dt="2023-09-06T19:31:08.225" v="97" actId="732"/>
          <ac:picMkLst>
            <pc:docMk/>
            <pc:sldMk cId="531773565" sldId="285"/>
            <ac:picMk id="9" creationId="{4C7D3AF4-83DC-42B4-A21B-4C7B74AF1035}"/>
          </ac:picMkLst>
        </pc:picChg>
        <pc:picChg chg="add mod">
          <ac:chgData name="Taylor, Donna" userId="eaa01d62-1b5a-432b-9be6-b01f99f4bfeb" providerId="ADAL" clId="{0ADD0BC6-308F-4247-A609-32140DD728E6}" dt="2023-09-06T19:31:21.114" v="98" actId="1076"/>
          <ac:picMkLst>
            <pc:docMk/>
            <pc:sldMk cId="531773565" sldId="285"/>
            <ac:picMk id="10" creationId="{C521DD60-3A7B-4978-AAEE-F985C8B96C53}"/>
          </ac:picMkLst>
        </pc:picChg>
        <pc:picChg chg="del">
          <ac:chgData name="Taylor, Donna" userId="eaa01d62-1b5a-432b-9be6-b01f99f4bfeb" providerId="ADAL" clId="{0ADD0BC6-308F-4247-A609-32140DD728E6}" dt="2023-09-06T19:28:01.379" v="74" actId="478"/>
          <ac:picMkLst>
            <pc:docMk/>
            <pc:sldMk cId="531773565" sldId="285"/>
            <ac:picMk id="19" creationId="{FC0EB37D-AAED-4C1C-AFE9-356FAB792614}"/>
          </ac:picMkLst>
        </pc:picChg>
        <pc:picChg chg="add del mod">
          <ac:chgData name="Taylor, Donna" userId="eaa01d62-1b5a-432b-9be6-b01f99f4bfeb" providerId="ADAL" clId="{0ADD0BC6-308F-4247-A609-32140DD728E6}" dt="2023-09-06T19:29:42.763" v="82" actId="478"/>
          <ac:picMkLst>
            <pc:docMk/>
            <pc:sldMk cId="531773565" sldId="285"/>
            <ac:picMk id="1026" creationId="{12FD69A0-AE5D-4424-92F6-02202C4578AB}"/>
          </ac:picMkLst>
        </pc:picChg>
        <pc:picChg chg="add del mod">
          <ac:chgData name="Taylor, Donna" userId="eaa01d62-1b5a-432b-9be6-b01f99f4bfeb" providerId="ADAL" clId="{0ADD0BC6-308F-4247-A609-32140DD728E6}" dt="2023-09-06T19:29:42.763" v="82" actId="478"/>
          <ac:picMkLst>
            <pc:docMk/>
            <pc:sldMk cId="531773565" sldId="285"/>
            <ac:picMk id="1027" creationId="{71B67CBF-2B7C-4FD2-8D60-229EDEF370CC}"/>
          </ac:picMkLst>
        </pc:picChg>
      </pc:sldChg>
      <pc:sldChg chg="addSp delSp modSp add mod delAnim">
        <pc:chgData name="Taylor, Donna" userId="eaa01d62-1b5a-432b-9be6-b01f99f4bfeb" providerId="ADAL" clId="{0ADD0BC6-308F-4247-A609-32140DD728E6}" dt="2023-09-06T19:45:36.162" v="419" actId="20577"/>
        <pc:sldMkLst>
          <pc:docMk/>
          <pc:sldMk cId="45142316" sldId="286"/>
        </pc:sldMkLst>
        <pc:spChg chg="add del mod">
          <ac:chgData name="Taylor, Donna" userId="eaa01d62-1b5a-432b-9be6-b01f99f4bfeb" providerId="ADAL" clId="{0ADD0BC6-308F-4247-A609-32140DD728E6}" dt="2023-09-06T19:32:29.794" v="107" actId="478"/>
          <ac:spMkLst>
            <pc:docMk/>
            <pc:sldMk cId="45142316" sldId="286"/>
            <ac:spMk id="3" creationId="{4AEE232C-0677-493C-8412-701E1AD09F64}"/>
          </ac:spMkLst>
        </pc:spChg>
        <pc:spChg chg="add del mod">
          <ac:chgData name="Taylor, Donna" userId="eaa01d62-1b5a-432b-9be6-b01f99f4bfeb" providerId="ADAL" clId="{0ADD0BC6-308F-4247-A609-32140DD728E6}" dt="2023-09-06T19:32:34.308" v="109" actId="478"/>
          <ac:spMkLst>
            <pc:docMk/>
            <pc:sldMk cId="45142316" sldId="286"/>
            <ac:spMk id="6" creationId="{8CD3E05B-039C-46AD-9182-2196752F6F5D}"/>
          </ac:spMkLst>
        </pc:spChg>
        <pc:spChg chg="del">
          <ac:chgData name="Taylor, Donna" userId="eaa01d62-1b5a-432b-9be6-b01f99f4bfeb" providerId="ADAL" clId="{0ADD0BC6-308F-4247-A609-32140DD728E6}" dt="2023-09-06T19:32:32.179" v="108" actId="478"/>
          <ac:spMkLst>
            <pc:docMk/>
            <pc:sldMk cId="45142316" sldId="286"/>
            <ac:spMk id="11" creationId="{915BDA66-A42A-4B1F-B1C3-73310A17FC83}"/>
          </ac:spMkLst>
        </pc:spChg>
        <pc:spChg chg="del">
          <ac:chgData name="Taylor, Donna" userId="eaa01d62-1b5a-432b-9be6-b01f99f4bfeb" providerId="ADAL" clId="{0ADD0BC6-308F-4247-A609-32140DD728E6}" dt="2023-09-06T19:32:27.550" v="106" actId="478"/>
          <ac:spMkLst>
            <pc:docMk/>
            <pc:sldMk cId="45142316" sldId="286"/>
            <ac:spMk id="12" creationId="{EDB49F9B-EAA4-40E4-A9BF-90D330711CD9}"/>
          </ac:spMkLst>
        </pc:spChg>
        <pc:spChg chg="add mod">
          <ac:chgData name="Taylor, Donna" userId="eaa01d62-1b5a-432b-9be6-b01f99f4bfeb" providerId="ADAL" clId="{0ADD0BC6-308F-4247-A609-32140DD728E6}" dt="2023-09-06T19:45:36.162" v="419" actId="20577"/>
          <ac:spMkLst>
            <pc:docMk/>
            <pc:sldMk cId="45142316" sldId="286"/>
            <ac:spMk id="14" creationId="{0572582A-7559-45D3-AD9C-A3F8046A063F}"/>
          </ac:spMkLst>
        </pc:spChg>
        <pc:picChg chg="del">
          <ac:chgData name="Taylor, Donna" userId="eaa01d62-1b5a-432b-9be6-b01f99f4bfeb" providerId="ADAL" clId="{0ADD0BC6-308F-4247-A609-32140DD728E6}" dt="2023-09-06T19:32:35.514" v="110" actId="478"/>
          <ac:picMkLst>
            <pc:docMk/>
            <pc:sldMk cId="45142316" sldId="286"/>
            <ac:picMk id="9" creationId="{4C7D3AF4-83DC-42B4-A21B-4C7B74AF1035}"/>
          </ac:picMkLst>
        </pc:picChg>
        <pc:picChg chg="del">
          <ac:chgData name="Taylor, Donna" userId="eaa01d62-1b5a-432b-9be6-b01f99f4bfeb" providerId="ADAL" clId="{0ADD0BC6-308F-4247-A609-32140DD728E6}" dt="2023-09-06T19:32:36.971" v="111" actId="478"/>
          <ac:picMkLst>
            <pc:docMk/>
            <pc:sldMk cId="45142316" sldId="286"/>
            <ac:picMk id="10" creationId="{C521DD60-3A7B-4978-AAEE-F985C8B96C53}"/>
          </ac:picMkLst>
        </pc:picChg>
        <pc:picChg chg="add mod">
          <ac:chgData name="Taylor, Donna" userId="eaa01d62-1b5a-432b-9be6-b01f99f4bfeb" providerId="ADAL" clId="{0ADD0BC6-308F-4247-A609-32140DD728E6}" dt="2023-09-06T19:32:55.759" v="115" actId="1076"/>
          <ac:picMkLst>
            <pc:docMk/>
            <pc:sldMk cId="45142316" sldId="286"/>
            <ac:picMk id="13" creationId="{750C9F61-E579-4E39-BA59-2700F8BC751B}"/>
          </ac:picMkLst>
        </pc:picChg>
      </pc:sldChg>
      <pc:sldChg chg="addSp delSp modSp add mod ord">
        <pc:chgData name="Taylor, Donna" userId="eaa01d62-1b5a-432b-9be6-b01f99f4bfeb" providerId="ADAL" clId="{0ADD0BC6-308F-4247-A609-32140DD728E6}" dt="2023-09-06T19:44:14.667" v="396" actId="1076"/>
        <pc:sldMkLst>
          <pc:docMk/>
          <pc:sldMk cId="2186706593" sldId="287"/>
        </pc:sldMkLst>
        <pc:spChg chg="mod">
          <ac:chgData name="Taylor, Donna" userId="eaa01d62-1b5a-432b-9be6-b01f99f4bfeb" providerId="ADAL" clId="{0ADD0BC6-308F-4247-A609-32140DD728E6}" dt="2023-09-06T19:44:14.667" v="396" actId="1076"/>
          <ac:spMkLst>
            <pc:docMk/>
            <pc:sldMk cId="2186706593" sldId="287"/>
            <ac:spMk id="14" creationId="{0572582A-7559-45D3-AD9C-A3F8046A063F}"/>
          </ac:spMkLst>
        </pc:spChg>
        <pc:picChg chg="add mod">
          <ac:chgData name="Taylor, Donna" userId="eaa01d62-1b5a-432b-9be6-b01f99f4bfeb" providerId="ADAL" clId="{0ADD0BC6-308F-4247-A609-32140DD728E6}" dt="2023-09-06T19:44:02.184" v="392"/>
          <ac:picMkLst>
            <pc:docMk/>
            <pc:sldMk cId="2186706593" sldId="287"/>
            <ac:picMk id="6" creationId="{3536EF34-D0B2-47A7-8B1F-DF4FAFA099F4}"/>
          </ac:picMkLst>
        </pc:picChg>
        <pc:picChg chg="del">
          <ac:chgData name="Taylor, Donna" userId="eaa01d62-1b5a-432b-9be6-b01f99f4bfeb" providerId="ADAL" clId="{0ADD0BC6-308F-4247-A609-32140DD728E6}" dt="2023-09-06T19:43:57.355" v="391" actId="478"/>
          <ac:picMkLst>
            <pc:docMk/>
            <pc:sldMk cId="2186706593" sldId="287"/>
            <ac:picMk id="13" creationId="{750C9F61-E579-4E39-BA59-2700F8BC751B}"/>
          </ac:picMkLst>
        </pc:picChg>
      </pc:sldChg>
      <pc:sldChg chg="addSp delSp modSp add mod ord modAnim">
        <pc:chgData name="Taylor, Donna" userId="eaa01d62-1b5a-432b-9be6-b01f99f4bfeb" providerId="ADAL" clId="{0ADD0BC6-308F-4247-A609-32140DD728E6}" dt="2023-09-06T19:50:33.702" v="534"/>
        <pc:sldMkLst>
          <pc:docMk/>
          <pc:sldMk cId="780957173" sldId="288"/>
        </pc:sldMkLst>
        <pc:spChg chg="add del mod">
          <ac:chgData name="Taylor, Donna" userId="eaa01d62-1b5a-432b-9be6-b01f99f4bfeb" providerId="ADAL" clId="{0ADD0BC6-308F-4247-A609-32140DD728E6}" dt="2023-09-06T19:38:29.254" v="210" actId="478"/>
          <ac:spMkLst>
            <pc:docMk/>
            <pc:sldMk cId="780957173" sldId="288"/>
            <ac:spMk id="3" creationId="{8023031A-9DAB-471E-899F-984BEE623B46}"/>
          </ac:spMkLst>
        </pc:spChg>
        <pc:spChg chg="add mod">
          <ac:chgData name="Taylor, Donna" userId="eaa01d62-1b5a-432b-9be6-b01f99f4bfeb" providerId="ADAL" clId="{0ADD0BC6-308F-4247-A609-32140DD728E6}" dt="2023-09-06T19:50:14.724" v="530" actId="1036"/>
          <ac:spMkLst>
            <pc:docMk/>
            <pc:sldMk cId="780957173" sldId="288"/>
            <ac:spMk id="5" creationId="{226413EC-5244-47B5-96B0-67F7D0E07E57}"/>
          </ac:spMkLst>
        </pc:spChg>
        <pc:spChg chg="add mod">
          <ac:chgData name="Taylor, Donna" userId="eaa01d62-1b5a-432b-9be6-b01f99f4bfeb" providerId="ADAL" clId="{0ADD0BC6-308F-4247-A609-32140DD728E6}" dt="2023-09-06T19:50:23.981" v="531" actId="1076"/>
          <ac:spMkLst>
            <pc:docMk/>
            <pc:sldMk cId="780957173" sldId="288"/>
            <ac:spMk id="10" creationId="{E6299AF0-F02E-493F-9C08-6AA64C0F9179}"/>
          </ac:spMkLst>
        </pc:spChg>
        <pc:spChg chg="del">
          <ac:chgData name="Taylor, Donna" userId="eaa01d62-1b5a-432b-9be6-b01f99f4bfeb" providerId="ADAL" clId="{0ADD0BC6-308F-4247-A609-32140DD728E6}" dt="2023-09-06T19:38:26.598" v="209" actId="478"/>
          <ac:spMkLst>
            <pc:docMk/>
            <pc:sldMk cId="780957173" sldId="288"/>
            <ac:spMk id="14" creationId="{0572582A-7559-45D3-AD9C-A3F8046A063F}"/>
          </ac:spMkLst>
        </pc:spChg>
        <pc:picChg chg="add mod">
          <ac:chgData name="Taylor, Donna" userId="eaa01d62-1b5a-432b-9be6-b01f99f4bfeb" providerId="ADAL" clId="{0ADD0BC6-308F-4247-A609-32140DD728E6}" dt="2023-09-06T19:50:14.724" v="530" actId="1036"/>
          <ac:picMkLst>
            <pc:docMk/>
            <pc:sldMk cId="780957173" sldId="288"/>
            <ac:picMk id="9" creationId="{2BAA46F4-D0EB-4E8D-B90B-E16CA19C76AC}"/>
          </ac:picMkLst>
        </pc:picChg>
      </pc:sldChg>
      <pc:sldChg chg="addSp delSp modSp add del mod ord delAnim">
        <pc:chgData name="Taylor, Donna" userId="eaa01d62-1b5a-432b-9be6-b01f99f4bfeb" providerId="ADAL" clId="{0ADD0BC6-308F-4247-A609-32140DD728E6}" dt="2023-09-06T19:50:35.235" v="535" actId="47"/>
        <pc:sldMkLst>
          <pc:docMk/>
          <pc:sldMk cId="757092988" sldId="289"/>
        </pc:sldMkLst>
        <pc:spChg chg="add del mod">
          <ac:chgData name="Taylor, Donna" userId="eaa01d62-1b5a-432b-9be6-b01f99f4bfeb" providerId="ADAL" clId="{0ADD0BC6-308F-4247-A609-32140DD728E6}" dt="2023-09-06T19:40:04.041" v="221" actId="478"/>
          <ac:spMkLst>
            <pc:docMk/>
            <pc:sldMk cId="757092988" sldId="289"/>
            <ac:spMk id="3" creationId="{69A96B48-787E-45C1-89CE-F33036CE5429}"/>
          </ac:spMkLst>
        </pc:spChg>
        <pc:spChg chg="del">
          <ac:chgData name="Taylor, Donna" userId="eaa01d62-1b5a-432b-9be6-b01f99f4bfeb" providerId="ADAL" clId="{0ADD0BC6-308F-4247-A609-32140DD728E6}" dt="2023-09-06T19:40:06.003" v="222" actId="478"/>
          <ac:spMkLst>
            <pc:docMk/>
            <pc:sldMk cId="757092988" sldId="289"/>
            <ac:spMk id="5" creationId="{226413EC-5244-47B5-96B0-67F7D0E07E57}"/>
          </ac:spMkLst>
        </pc:spChg>
        <pc:spChg chg="add mod">
          <ac:chgData name="Taylor, Donna" userId="eaa01d62-1b5a-432b-9be6-b01f99f4bfeb" providerId="ADAL" clId="{0ADD0BC6-308F-4247-A609-32140DD728E6}" dt="2023-09-06T19:50:00.245" v="517" actId="20577"/>
          <ac:spMkLst>
            <pc:docMk/>
            <pc:sldMk cId="757092988" sldId="289"/>
            <ac:spMk id="10" creationId="{28476014-723C-4979-9AD7-67484F192EFD}"/>
          </ac:spMkLst>
        </pc:spChg>
        <pc:picChg chg="del">
          <ac:chgData name="Taylor, Donna" userId="eaa01d62-1b5a-432b-9be6-b01f99f4bfeb" providerId="ADAL" clId="{0ADD0BC6-308F-4247-A609-32140DD728E6}" dt="2023-09-06T19:40:00.484" v="220" actId="478"/>
          <ac:picMkLst>
            <pc:docMk/>
            <pc:sldMk cId="757092988" sldId="289"/>
            <ac:picMk id="9" creationId="{2BAA46F4-D0EB-4E8D-B90B-E16CA19C76AC}"/>
          </ac:picMkLst>
        </pc:picChg>
        <pc:picChg chg="mod">
          <ac:chgData name="Taylor, Donna" userId="eaa01d62-1b5a-432b-9be6-b01f99f4bfeb" providerId="ADAL" clId="{0ADD0BC6-308F-4247-A609-32140DD728E6}" dt="2023-09-06T19:48:17.080" v="499" actId="14100"/>
          <ac:picMkLst>
            <pc:docMk/>
            <pc:sldMk cId="757092988" sldId="289"/>
            <ac:picMk id="13" creationId="{750C9F61-E579-4E39-BA59-2700F8BC751B}"/>
          </ac:picMkLst>
        </pc:picChg>
      </pc:sldChg>
      <pc:sldChg chg="modSp add mod ord modAnim">
        <pc:chgData name="Taylor, Donna" userId="eaa01d62-1b5a-432b-9be6-b01f99f4bfeb" providerId="ADAL" clId="{0ADD0BC6-308F-4247-A609-32140DD728E6}" dt="2023-09-06T19:51:52.253" v="592"/>
        <pc:sldMkLst>
          <pc:docMk/>
          <pc:sldMk cId="1637827043" sldId="290"/>
        </pc:sldMkLst>
        <pc:spChg chg="mod">
          <ac:chgData name="Taylor, Donna" userId="eaa01d62-1b5a-432b-9be6-b01f99f4bfeb" providerId="ADAL" clId="{0ADD0BC6-308F-4247-A609-32140DD728E6}" dt="2023-09-06T19:51:48.340" v="591" actId="403"/>
          <ac:spMkLst>
            <pc:docMk/>
            <pc:sldMk cId="1637827043" sldId="290"/>
            <ac:spMk id="10" creationId="{28476014-723C-4979-9AD7-67484F192EFD}"/>
          </ac:spMkLst>
        </pc:spChg>
      </pc:sldChg>
      <pc:sldChg chg="addSp delSp modSp add mod delAnim modAnim">
        <pc:chgData name="Taylor, Donna" userId="eaa01d62-1b5a-432b-9be6-b01f99f4bfeb" providerId="ADAL" clId="{0ADD0BC6-308F-4247-A609-32140DD728E6}" dt="2023-09-06T19:55:52.545" v="676"/>
        <pc:sldMkLst>
          <pc:docMk/>
          <pc:sldMk cId="1245736240" sldId="291"/>
        </pc:sldMkLst>
        <pc:spChg chg="mod">
          <ac:chgData name="Taylor, Donna" userId="eaa01d62-1b5a-432b-9be6-b01f99f4bfeb" providerId="ADAL" clId="{0ADD0BC6-308F-4247-A609-32140DD728E6}" dt="2023-09-06T19:53:01.471" v="599" actId="20577"/>
          <ac:spMkLst>
            <pc:docMk/>
            <pc:sldMk cId="1245736240" sldId="291"/>
            <ac:spMk id="4" creationId="{CEEE840E-BA1B-4062-8F2C-4E7F66B39B9D}"/>
          </ac:spMkLst>
        </pc:spChg>
        <pc:spChg chg="add mod">
          <ac:chgData name="Taylor, Donna" userId="eaa01d62-1b5a-432b-9be6-b01f99f4bfeb" providerId="ADAL" clId="{0ADD0BC6-308F-4247-A609-32140DD728E6}" dt="2023-09-06T19:55:25.829" v="672" actId="208"/>
          <ac:spMkLst>
            <pc:docMk/>
            <pc:sldMk cId="1245736240" sldId="291"/>
            <ac:spMk id="5" creationId="{14A4D29B-B748-456D-8F4F-3DBCFCCBA7FE}"/>
          </ac:spMkLst>
        </pc:spChg>
        <pc:spChg chg="add mod">
          <ac:chgData name="Taylor, Donna" userId="eaa01d62-1b5a-432b-9be6-b01f99f4bfeb" providerId="ADAL" clId="{0ADD0BC6-308F-4247-A609-32140DD728E6}" dt="2023-09-06T19:53:40.695" v="614" actId="403"/>
          <ac:spMkLst>
            <pc:docMk/>
            <pc:sldMk cId="1245736240" sldId="291"/>
            <ac:spMk id="6" creationId="{690648C7-88EF-46A2-91E6-27F856F26E54}"/>
          </ac:spMkLst>
        </pc:spChg>
        <pc:spChg chg="add mod">
          <ac:chgData name="Taylor, Donna" userId="eaa01d62-1b5a-432b-9be6-b01f99f4bfeb" providerId="ADAL" clId="{0ADD0BC6-308F-4247-A609-32140DD728E6}" dt="2023-09-06T19:55:12.971" v="666" actId="255"/>
          <ac:spMkLst>
            <pc:docMk/>
            <pc:sldMk cId="1245736240" sldId="291"/>
            <ac:spMk id="7" creationId="{8FA7B5A7-26A4-41E1-A213-42C10D62F075}"/>
          </ac:spMkLst>
        </pc:spChg>
        <pc:spChg chg="del">
          <ac:chgData name="Taylor, Donna" userId="eaa01d62-1b5a-432b-9be6-b01f99f4bfeb" providerId="ADAL" clId="{0ADD0BC6-308F-4247-A609-32140DD728E6}" dt="2023-09-06T19:53:06.147" v="600" actId="478"/>
          <ac:spMkLst>
            <pc:docMk/>
            <pc:sldMk cId="1245736240" sldId="291"/>
            <ac:spMk id="10" creationId="{28476014-723C-4979-9AD7-67484F192EFD}"/>
          </ac:spMkLst>
        </pc:spChg>
        <pc:picChg chg="add mod">
          <ac:chgData name="Taylor, Donna" userId="eaa01d62-1b5a-432b-9be6-b01f99f4bfeb" providerId="ADAL" clId="{0ADD0BC6-308F-4247-A609-32140DD728E6}" dt="2023-09-06T19:53:24.454" v="604" actId="1076"/>
          <ac:picMkLst>
            <pc:docMk/>
            <pc:sldMk cId="1245736240" sldId="291"/>
            <ac:picMk id="9" creationId="{7B54372B-6060-490E-A996-727E406ACCC4}"/>
          </ac:picMkLst>
        </pc:picChg>
        <pc:picChg chg="add mod">
          <ac:chgData name="Taylor, Donna" userId="eaa01d62-1b5a-432b-9be6-b01f99f4bfeb" providerId="ADAL" clId="{0ADD0BC6-308F-4247-A609-32140DD728E6}" dt="2023-09-06T19:53:44.179" v="615" actId="1076"/>
          <ac:picMkLst>
            <pc:docMk/>
            <pc:sldMk cId="1245736240" sldId="291"/>
            <ac:picMk id="11" creationId="{051C87E0-1B87-4CD5-BE20-F2599E284C65}"/>
          </ac:picMkLst>
        </pc:picChg>
        <pc:cxnChg chg="add mod">
          <ac:chgData name="Taylor, Donna" userId="eaa01d62-1b5a-432b-9be6-b01f99f4bfeb" providerId="ADAL" clId="{0ADD0BC6-308F-4247-A609-32140DD728E6}" dt="2023-09-06T19:55:36.817" v="674" actId="14100"/>
          <ac:cxnSpMkLst>
            <pc:docMk/>
            <pc:sldMk cId="1245736240" sldId="291"/>
            <ac:cxnSpMk id="3" creationId="{A4955786-2151-449F-B921-ADFF2B7C739A}"/>
          </ac:cxnSpMkLst>
        </pc:cxnChg>
      </pc:sldChg>
      <pc:sldChg chg="addSp delSp modSp add mod delAnim">
        <pc:chgData name="Taylor, Donna" userId="eaa01d62-1b5a-432b-9be6-b01f99f4bfeb" providerId="ADAL" clId="{0ADD0BC6-308F-4247-A609-32140DD728E6}" dt="2023-09-06T19:56:56.127" v="704" actId="313"/>
        <pc:sldMkLst>
          <pc:docMk/>
          <pc:sldMk cId="3637237090" sldId="292"/>
        </pc:sldMkLst>
        <pc:spChg chg="mod">
          <ac:chgData name="Taylor, Donna" userId="eaa01d62-1b5a-432b-9be6-b01f99f4bfeb" providerId="ADAL" clId="{0ADD0BC6-308F-4247-A609-32140DD728E6}" dt="2023-09-06T19:56:16.281" v="686" actId="20577"/>
          <ac:spMkLst>
            <pc:docMk/>
            <pc:sldMk cId="3637237090" sldId="292"/>
            <ac:spMk id="4" creationId="{CEEE840E-BA1B-4062-8F2C-4E7F66B39B9D}"/>
          </ac:spMkLst>
        </pc:spChg>
        <pc:spChg chg="del">
          <ac:chgData name="Taylor, Donna" userId="eaa01d62-1b5a-432b-9be6-b01f99f4bfeb" providerId="ADAL" clId="{0ADD0BC6-308F-4247-A609-32140DD728E6}" dt="2023-09-06T19:56:50.024" v="702" actId="478"/>
          <ac:spMkLst>
            <pc:docMk/>
            <pc:sldMk cId="3637237090" sldId="292"/>
            <ac:spMk id="5" creationId="{14A4D29B-B748-456D-8F4F-3DBCFCCBA7FE}"/>
          </ac:spMkLst>
        </pc:spChg>
        <pc:spChg chg="mod">
          <ac:chgData name="Taylor, Donna" userId="eaa01d62-1b5a-432b-9be6-b01f99f4bfeb" providerId="ADAL" clId="{0ADD0BC6-308F-4247-A609-32140DD728E6}" dt="2023-09-06T19:56:56.127" v="704" actId="313"/>
          <ac:spMkLst>
            <pc:docMk/>
            <pc:sldMk cId="3637237090" sldId="292"/>
            <ac:spMk id="7" creationId="{8FA7B5A7-26A4-41E1-A213-42C10D62F075}"/>
          </ac:spMkLst>
        </pc:spChg>
        <pc:grpChg chg="add mod">
          <ac:chgData name="Taylor, Donna" userId="eaa01d62-1b5a-432b-9be6-b01f99f4bfeb" providerId="ADAL" clId="{0ADD0BC6-308F-4247-A609-32140DD728E6}" dt="2023-09-06T19:56:42.107" v="691" actId="14100"/>
          <ac:grpSpMkLst>
            <pc:docMk/>
            <pc:sldMk cId="3637237090" sldId="292"/>
            <ac:grpSpMk id="12" creationId="{2AB4D4D7-8BD9-437C-A2AC-958D8C83BABA}"/>
          </ac:grpSpMkLst>
        </pc:grpChg>
        <pc:grpChg chg="mod">
          <ac:chgData name="Taylor, Donna" userId="eaa01d62-1b5a-432b-9be6-b01f99f4bfeb" providerId="ADAL" clId="{0ADD0BC6-308F-4247-A609-32140DD728E6}" dt="2023-09-06T19:56:34.964" v="689"/>
          <ac:grpSpMkLst>
            <pc:docMk/>
            <pc:sldMk cId="3637237090" sldId="292"/>
            <ac:grpSpMk id="15" creationId="{6F6C8839-413B-468D-953C-8901F7A23F00}"/>
          </ac:grpSpMkLst>
        </pc:grpChg>
        <pc:picChg chg="del">
          <ac:chgData name="Taylor, Donna" userId="eaa01d62-1b5a-432b-9be6-b01f99f4bfeb" providerId="ADAL" clId="{0ADD0BC6-308F-4247-A609-32140DD728E6}" dt="2023-09-06T19:56:32.161" v="687" actId="478"/>
          <ac:picMkLst>
            <pc:docMk/>
            <pc:sldMk cId="3637237090" sldId="292"/>
            <ac:picMk id="9" creationId="{7B54372B-6060-490E-A996-727E406ACCC4}"/>
          </ac:picMkLst>
        </pc:picChg>
        <pc:picChg chg="del">
          <ac:chgData name="Taylor, Donna" userId="eaa01d62-1b5a-432b-9be6-b01f99f4bfeb" providerId="ADAL" clId="{0ADD0BC6-308F-4247-A609-32140DD728E6}" dt="2023-09-06T19:56:33.689" v="688" actId="478"/>
          <ac:picMkLst>
            <pc:docMk/>
            <pc:sldMk cId="3637237090" sldId="292"/>
            <ac:picMk id="11" creationId="{051C87E0-1B87-4CD5-BE20-F2599E284C65}"/>
          </ac:picMkLst>
        </pc:picChg>
        <pc:picChg chg="mod">
          <ac:chgData name="Taylor, Donna" userId="eaa01d62-1b5a-432b-9be6-b01f99f4bfeb" providerId="ADAL" clId="{0ADD0BC6-308F-4247-A609-32140DD728E6}" dt="2023-09-06T19:56:34.964" v="689"/>
          <ac:picMkLst>
            <pc:docMk/>
            <pc:sldMk cId="3637237090" sldId="292"/>
            <ac:picMk id="14" creationId="{FF440D02-01C6-46DE-ABFF-8DD7CFBB33F1}"/>
          </ac:picMkLst>
        </pc:picChg>
        <pc:picChg chg="mod">
          <ac:chgData name="Taylor, Donna" userId="eaa01d62-1b5a-432b-9be6-b01f99f4bfeb" providerId="ADAL" clId="{0ADD0BC6-308F-4247-A609-32140DD728E6}" dt="2023-09-06T19:56:34.964" v="689"/>
          <ac:picMkLst>
            <pc:docMk/>
            <pc:sldMk cId="3637237090" sldId="292"/>
            <ac:picMk id="16" creationId="{5530C10B-DAC3-49AF-ACE2-3F79CD99C346}"/>
          </ac:picMkLst>
        </pc:picChg>
        <pc:picChg chg="mod">
          <ac:chgData name="Taylor, Donna" userId="eaa01d62-1b5a-432b-9be6-b01f99f4bfeb" providerId="ADAL" clId="{0ADD0BC6-308F-4247-A609-32140DD728E6}" dt="2023-09-06T19:56:34.964" v="689"/>
          <ac:picMkLst>
            <pc:docMk/>
            <pc:sldMk cId="3637237090" sldId="292"/>
            <ac:picMk id="17" creationId="{AFBCD933-68B7-406A-891B-65319092447B}"/>
          </ac:picMkLst>
        </pc:picChg>
        <pc:picChg chg="mod">
          <ac:chgData name="Taylor, Donna" userId="eaa01d62-1b5a-432b-9be6-b01f99f4bfeb" providerId="ADAL" clId="{0ADD0BC6-308F-4247-A609-32140DD728E6}" dt="2023-09-06T19:56:34.964" v="689"/>
          <ac:picMkLst>
            <pc:docMk/>
            <pc:sldMk cId="3637237090" sldId="292"/>
            <ac:picMk id="18" creationId="{90EFFF19-A724-441A-A72A-A2D8077DA0D3}"/>
          </ac:picMkLst>
        </pc:picChg>
        <pc:cxnChg chg="del mod">
          <ac:chgData name="Taylor, Donna" userId="eaa01d62-1b5a-432b-9be6-b01f99f4bfeb" providerId="ADAL" clId="{0ADD0BC6-308F-4247-A609-32140DD728E6}" dt="2023-09-06T19:56:52.227" v="703" actId="478"/>
          <ac:cxnSpMkLst>
            <pc:docMk/>
            <pc:sldMk cId="3637237090" sldId="292"/>
            <ac:cxnSpMk id="3" creationId="{A4955786-2151-449F-B921-ADFF2B7C739A}"/>
          </ac:cxnSpMkLst>
        </pc:cxnChg>
      </pc:sldChg>
      <pc:sldChg chg="modSp del mod">
        <pc:chgData name="Taylor, Donna" userId="eaa01d62-1b5a-432b-9be6-b01f99f4bfeb" providerId="ADAL" clId="{0ADD0BC6-308F-4247-A609-32140DD728E6}" dt="2023-09-06T20:03:29.182" v="707" actId="47"/>
        <pc:sldMkLst>
          <pc:docMk/>
          <pc:sldMk cId="2941737224" sldId="293"/>
        </pc:sldMkLst>
        <pc:spChg chg="mod">
          <ac:chgData name="Taylor, Donna" userId="eaa01d62-1b5a-432b-9be6-b01f99f4bfeb" providerId="ADAL" clId="{0ADD0BC6-308F-4247-A609-32140DD728E6}" dt="2023-09-06T19:57:30.452" v="705" actId="20577"/>
          <ac:spMkLst>
            <pc:docMk/>
            <pc:sldMk cId="2941737224" sldId="293"/>
            <ac:spMk id="4" creationId="{CEEE840E-BA1B-4062-8F2C-4E7F66B39B9D}"/>
          </ac:spMkLst>
        </pc:spChg>
      </pc:sldChg>
      <pc:sldChg chg="addSp modSp add ord">
        <pc:chgData name="Taylor, Donna" userId="eaa01d62-1b5a-432b-9be6-b01f99f4bfeb" providerId="ADAL" clId="{0ADD0BC6-308F-4247-A609-32140DD728E6}" dt="2023-09-07T14:29:17.892" v="2391"/>
        <pc:sldMkLst>
          <pc:docMk/>
          <pc:sldMk cId="2120545221" sldId="294"/>
        </pc:sldMkLst>
        <pc:picChg chg="add mod">
          <ac:chgData name="Taylor, Donna" userId="eaa01d62-1b5a-432b-9be6-b01f99f4bfeb" providerId="ADAL" clId="{0ADD0BC6-308F-4247-A609-32140DD728E6}" dt="2023-09-06T20:06:21.944" v="727"/>
          <ac:picMkLst>
            <pc:docMk/>
            <pc:sldMk cId="2120545221" sldId="294"/>
            <ac:picMk id="5" creationId="{93635F72-750F-4C15-AB85-D0474F857E05}"/>
          </ac:picMkLst>
        </pc:picChg>
      </pc:sldChg>
      <pc:sldChg chg="addSp delSp modSp add mod ord delAnim">
        <pc:chgData name="Taylor, Donna" userId="eaa01d62-1b5a-432b-9be6-b01f99f4bfeb" providerId="ADAL" clId="{0ADD0BC6-308F-4247-A609-32140DD728E6}" dt="2023-09-07T14:29:07.434" v="2387"/>
        <pc:sldMkLst>
          <pc:docMk/>
          <pc:sldMk cId="1164392899" sldId="295"/>
        </pc:sldMkLst>
        <pc:spChg chg="mod">
          <ac:chgData name="Taylor, Donna" userId="eaa01d62-1b5a-432b-9be6-b01f99f4bfeb" providerId="ADAL" clId="{0ADD0BC6-308F-4247-A609-32140DD728E6}" dt="2023-09-06T20:04:37.068" v="709" actId="20577"/>
          <ac:spMkLst>
            <pc:docMk/>
            <pc:sldMk cId="1164392899" sldId="295"/>
            <ac:spMk id="4" creationId="{CEEE840E-BA1B-4062-8F2C-4E7F66B39B9D}"/>
          </ac:spMkLst>
        </pc:spChg>
        <pc:spChg chg="del">
          <ac:chgData name="Taylor, Donna" userId="eaa01d62-1b5a-432b-9be6-b01f99f4bfeb" providerId="ADAL" clId="{0ADD0BC6-308F-4247-A609-32140DD728E6}" dt="2023-09-06T20:04:43.852" v="712" actId="478"/>
          <ac:spMkLst>
            <pc:docMk/>
            <pc:sldMk cId="1164392899" sldId="295"/>
            <ac:spMk id="8" creationId="{CDB485F1-3D31-8437-108E-CC38B411940C}"/>
          </ac:spMkLst>
        </pc:spChg>
        <pc:picChg chg="add mod modCrop">
          <ac:chgData name="Taylor, Donna" userId="eaa01d62-1b5a-432b-9be6-b01f99f4bfeb" providerId="ADAL" clId="{0ADD0BC6-308F-4247-A609-32140DD728E6}" dt="2023-09-06T20:06:11.895" v="725" actId="1076"/>
          <ac:picMkLst>
            <pc:docMk/>
            <pc:sldMk cId="1164392899" sldId="295"/>
            <ac:picMk id="3" creationId="{9E07470B-E498-4861-AF98-7B7818EB399A}"/>
          </ac:picMkLst>
        </pc:picChg>
        <pc:picChg chg="add mod">
          <ac:chgData name="Taylor, Donna" userId="eaa01d62-1b5a-432b-9be6-b01f99f4bfeb" providerId="ADAL" clId="{0ADD0BC6-308F-4247-A609-32140DD728E6}" dt="2023-09-06T20:06:37.534" v="731" actId="1076"/>
          <ac:picMkLst>
            <pc:docMk/>
            <pc:sldMk cId="1164392899" sldId="295"/>
            <ac:picMk id="9" creationId="{3BFD10D0-FE31-4E9F-A8B4-17F6AD88E772}"/>
          </ac:picMkLst>
        </pc:picChg>
        <pc:picChg chg="del">
          <ac:chgData name="Taylor, Donna" userId="eaa01d62-1b5a-432b-9be6-b01f99f4bfeb" providerId="ADAL" clId="{0ADD0BC6-308F-4247-A609-32140DD728E6}" dt="2023-09-06T20:04:38.586" v="710" actId="478"/>
          <ac:picMkLst>
            <pc:docMk/>
            <pc:sldMk cId="1164392899" sldId="295"/>
            <ac:picMk id="10" creationId="{564FB276-0B00-4125-8ADE-4D2DABDD777C}"/>
          </ac:picMkLst>
        </pc:picChg>
        <pc:picChg chg="add mod">
          <ac:chgData name="Taylor, Donna" userId="eaa01d62-1b5a-432b-9be6-b01f99f4bfeb" providerId="ADAL" clId="{0ADD0BC6-308F-4247-A609-32140DD728E6}" dt="2023-09-06T20:06:37.534" v="731" actId="1076"/>
          <ac:picMkLst>
            <pc:docMk/>
            <pc:sldMk cId="1164392899" sldId="295"/>
            <ac:picMk id="2050" creationId="{E6B07CF0-6360-4A09-9073-1F78EED0CFCE}"/>
          </ac:picMkLst>
        </pc:picChg>
      </pc:sldChg>
      <pc:sldChg chg="addSp delSp modSp add mod">
        <pc:chgData name="Taylor, Donna" userId="eaa01d62-1b5a-432b-9be6-b01f99f4bfeb" providerId="ADAL" clId="{0ADD0BC6-308F-4247-A609-32140DD728E6}" dt="2023-09-06T20:08:43.050" v="745" actId="1076"/>
        <pc:sldMkLst>
          <pc:docMk/>
          <pc:sldMk cId="1045173219" sldId="296"/>
        </pc:sldMkLst>
        <pc:picChg chg="del">
          <ac:chgData name="Taylor, Donna" userId="eaa01d62-1b5a-432b-9be6-b01f99f4bfeb" providerId="ADAL" clId="{0ADD0BC6-308F-4247-A609-32140DD728E6}" dt="2023-09-06T20:07:39.086" v="734" actId="478"/>
          <ac:picMkLst>
            <pc:docMk/>
            <pc:sldMk cId="1045173219" sldId="296"/>
            <ac:picMk id="3" creationId="{9E07470B-E498-4861-AF98-7B7818EB399A}"/>
          </ac:picMkLst>
        </pc:picChg>
        <pc:picChg chg="add mod">
          <ac:chgData name="Taylor, Donna" userId="eaa01d62-1b5a-432b-9be6-b01f99f4bfeb" providerId="ADAL" clId="{0ADD0BC6-308F-4247-A609-32140DD728E6}" dt="2023-09-06T20:08:43.050" v="745" actId="1076"/>
          <ac:picMkLst>
            <pc:docMk/>
            <pc:sldMk cId="1045173219" sldId="296"/>
            <ac:picMk id="5" creationId="{C8B5F4B8-AEE5-4CD8-B961-A563242AC0DF}"/>
          </ac:picMkLst>
        </pc:picChg>
        <pc:picChg chg="mod">
          <ac:chgData name="Taylor, Donna" userId="eaa01d62-1b5a-432b-9be6-b01f99f4bfeb" providerId="ADAL" clId="{0ADD0BC6-308F-4247-A609-32140DD728E6}" dt="2023-09-06T20:08:25.110" v="741" actId="14100"/>
          <ac:picMkLst>
            <pc:docMk/>
            <pc:sldMk cId="1045173219" sldId="296"/>
            <ac:picMk id="9" creationId="{3BFD10D0-FE31-4E9F-A8B4-17F6AD88E772}"/>
          </ac:picMkLst>
        </pc:picChg>
        <pc:picChg chg="mod">
          <ac:chgData name="Taylor, Donna" userId="eaa01d62-1b5a-432b-9be6-b01f99f4bfeb" providerId="ADAL" clId="{0ADD0BC6-308F-4247-A609-32140DD728E6}" dt="2023-09-06T20:08:38.829" v="744" actId="14100"/>
          <ac:picMkLst>
            <pc:docMk/>
            <pc:sldMk cId="1045173219" sldId="296"/>
            <ac:picMk id="2050" creationId="{E6B07CF0-6360-4A09-9073-1F78EED0CFCE}"/>
          </ac:picMkLst>
        </pc:picChg>
      </pc:sldChg>
      <pc:sldChg chg="modSp add mod ord modAnim">
        <pc:chgData name="Taylor, Donna" userId="eaa01d62-1b5a-432b-9be6-b01f99f4bfeb" providerId="ADAL" clId="{0ADD0BC6-308F-4247-A609-32140DD728E6}" dt="2023-09-06T20:15:14.995" v="1229" actId="115"/>
        <pc:sldMkLst>
          <pc:docMk/>
          <pc:sldMk cId="2539140409" sldId="297"/>
        </pc:sldMkLst>
        <pc:spChg chg="mod">
          <ac:chgData name="Taylor, Donna" userId="eaa01d62-1b5a-432b-9be6-b01f99f4bfeb" providerId="ADAL" clId="{0ADD0BC6-308F-4247-A609-32140DD728E6}" dt="2023-09-06T20:11:02.839" v="863" actId="20577"/>
          <ac:spMkLst>
            <pc:docMk/>
            <pc:sldMk cId="2539140409" sldId="297"/>
            <ac:spMk id="4" creationId="{CEEE840E-BA1B-4062-8F2C-4E7F66B39B9D}"/>
          </ac:spMkLst>
        </pc:spChg>
        <pc:spChg chg="mod">
          <ac:chgData name="Taylor, Donna" userId="eaa01d62-1b5a-432b-9be6-b01f99f4bfeb" providerId="ADAL" clId="{0ADD0BC6-308F-4247-A609-32140DD728E6}" dt="2023-09-06T20:15:14.995" v="1229" actId="115"/>
          <ac:spMkLst>
            <pc:docMk/>
            <pc:sldMk cId="2539140409" sldId="297"/>
            <ac:spMk id="10" creationId="{28476014-723C-4979-9AD7-67484F192EFD}"/>
          </ac:spMkLst>
        </pc:spChg>
      </pc:sldChg>
      <pc:sldChg chg="modSp add mod">
        <pc:chgData name="Taylor, Donna" userId="eaa01d62-1b5a-432b-9be6-b01f99f4bfeb" providerId="ADAL" clId="{0ADD0BC6-308F-4247-A609-32140DD728E6}" dt="2023-09-06T20:18:53.115" v="1251" actId="20577"/>
        <pc:sldMkLst>
          <pc:docMk/>
          <pc:sldMk cId="3649778211" sldId="298"/>
        </pc:sldMkLst>
        <pc:spChg chg="mod">
          <ac:chgData name="Taylor, Donna" userId="eaa01d62-1b5a-432b-9be6-b01f99f4bfeb" providerId="ADAL" clId="{0ADD0BC6-308F-4247-A609-32140DD728E6}" dt="2023-09-06T20:18:53.115" v="1251" actId="20577"/>
          <ac:spMkLst>
            <pc:docMk/>
            <pc:sldMk cId="3649778211" sldId="298"/>
            <ac:spMk id="10" creationId="{28476014-723C-4979-9AD7-67484F192EFD}"/>
          </ac:spMkLst>
        </pc:spChg>
      </pc:sldChg>
      <pc:sldChg chg="modSp add mod">
        <pc:chgData name="Taylor, Donna" userId="eaa01d62-1b5a-432b-9be6-b01f99f4bfeb" providerId="ADAL" clId="{0ADD0BC6-308F-4247-A609-32140DD728E6}" dt="2023-09-06T20:25:41.601" v="1415" actId="404"/>
        <pc:sldMkLst>
          <pc:docMk/>
          <pc:sldMk cId="565413993" sldId="299"/>
        </pc:sldMkLst>
        <pc:spChg chg="mod">
          <ac:chgData name="Taylor, Donna" userId="eaa01d62-1b5a-432b-9be6-b01f99f4bfeb" providerId="ADAL" clId="{0ADD0BC6-308F-4247-A609-32140DD728E6}" dt="2023-09-06T20:25:41.601" v="1415" actId="404"/>
          <ac:spMkLst>
            <pc:docMk/>
            <pc:sldMk cId="565413993" sldId="299"/>
            <ac:spMk id="7" creationId="{C1CF4B5A-792F-EF87-0176-A57CE421F891}"/>
          </ac:spMkLst>
        </pc:spChg>
      </pc:sldChg>
      <pc:sldChg chg="delSp modSp add mod">
        <pc:chgData name="Taylor, Donna" userId="eaa01d62-1b5a-432b-9be6-b01f99f4bfeb" providerId="ADAL" clId="{0ADD0BC6-308F-4247-A609-32140DD728E6}" dt="2023-09-06T20:33:32.016" v="1785" actId="20577"/>
        <pc:sldMkLst>
          <pc:docMk/>
          <pc:sldMk cId="1312050072" sldId="300"/>
        </pc:sldMkLst>
        <pc:spChg chg="mod">
          <ac:chgData name="Taylor, Donna" userId="eaa01d62-1b5a-432b-9be6-b01f99f4bfeb" providerId="ADAL" clId="{0ADD0BC6-308F-4247-A609-32140DD728E6}" dt="2023-09-06T20:33:32.016" v="1785" actId="20577"/>
          <ac:spMkLst>
            <pc:docMk/>
            <pc:sldMk cId="1312050072" sldId="300"/>
            <ac:spMk id="4" creationId="{CEEE840E-BA1B-4062-8F2C-4E7F66B39B9D}"/>
          </ac:spMkLst>
        </pc:spChg>
        <pc:spChg chg="mod">
          <ac:chgData name="Taylor, Donna" userId="eaa01d62-1b5a-432b-9be6-b01f99f4bfeb" providerId="ADAL" clId="{0ADD0BC6-308F-4247-A609-32140DD728E6}" dt="2023-09-06T20:33:15.308" v="1759" actId="20577"/>
          <ac:spMkLst>
            <pc:docMk/>
            <pc:sldMk cId="1312050072" sldId="300"/>
            <ac:spMk id="10" creationId="{28476014-723C-4979-9AD7-67484F192EFD}"/>
          </ac:spMkLst>
        </pc:spChg>
        <pc:picChg chg="del">
          <ac:chgData name="Taylor, Donna" userId="eaa01d62-1b5a-432b-9be6-b01f99f4bfeb" providerId="ADAL" clId="{0ADD0BC6-308F-4247-A609-32140DD728E6}" dt="2023-09-06T20:33:10.919" v="1758" actId="478"/>
          <ac:picMkLst>
            <pc:docMk/>
            <pc:sldMk cId="1312050072" sldId="300"/>
            <ac:picMk id="13" creationId="{750C9F61-E579-4E39-BA59-2700F8BC751B}"/>
          </ac:picMkLst>
        </pc:picChg>
      </pc:sldChg>
      <pc:sldChg chg="addSp delSp modSp add mod ord delAnim modAnim">
        <pc:chgData name="Taylor, Donna" userId="eaa01d62-1b5a-432b-9be6-b01f99f4bfeb" providerId="ADAL" clId="{0ADD0BC6-308F-4247-A609-32140DD728E6}" dt="2023-09-06T22:04:34.765" v="1993" actId="1076"/>
        <pc:sldMkLst>
          <pc:docMk/>
          <pc:sldMk cId="1270316361" sldId="301"/>
        </pc:sldMkLst>
        <pc:spChg chg="mod">
          <ac:chgData name="Taylor, Donna" userId="eaa01d62-1b5a-432b-9be6-b01f99f4bfeb" providerId="ADAL" clId="{0ADD0BC6-308F-4247-A609-32140DD728E6}" dt="2023-09-06T21:56:21.546" v="1805" actId="20577"/>
          <ac:spMkLst>
            <pc:docMk/>
            <pc:sldMk cId="1270316361" sldId="301"/>
            <ac:spMk id="4" creationId="{CEEE840E-BA1B-4062-8F2C-4E7F66B39B9D}"/>
          </ac:spMkLst>
        </pc:spChg>
        <pc:spChg chg="del">
          <ac:chgData name="Taylor, Donna" userId="eaa01d62-1b5a-432b-9be6-b01f99f4bfeb" providerId="ADAL" clId="{0ADD0BC6-308F-4247-A609-32140DD728E6}" dt="2023-09-06T21:56:30.702" v="1809" actId="478"/>
          <ac:spMkLst>
            <pc:docMk/>
            <pc:sldMk cId="1270316361" sldId="301"/>
            <ac:spMk id="5" creationId="{14A4D29B-B748-456D-8F4F-3DBCFCCBA7FE}"/>
          </ac:spMkLst>
        </pc:spChg>
        <pc:spChg chg="del">
          <ac:chgData name="Taylor, Donna" userId="eaa01d62-1b5a-432b-9be6-b01f99f4bfeb" providerId="ADAL" clId="{0ADD0BC6-308F-4247-A609-32140DD728E6}" dt="2023-09-06T21:56:44.826" v="1811" actId="478"/>
          <ac:spMkLst>
            <pc:docMk/>
            <pc:sldMk cId="1270316361" sldId="301"/>
            <ac:spMk id="6" creationId="{690648C7-88EF-46A2-91E6-27F856F26E54}"/>
          </ac:spMkLst>
        </pc:spChg>
        <pc:spChg chg="del">
          <ac:chgData name="Taylor, Donna" userId="eaa01d62-1b5a-432b-9be6-b01f99f4bfeb" providerId="ADAL" clId="{0ADD0BC6-308F-4247-A609-32140DD728E6}" dt="2023-09-06T21:56:28.165" v="1808" actId="478"/>
          <ac:spMkLst>
            <pc:docMk/>
            <pc:sldMk cId="1270316361" sldId="301"/>
            <ac:spMk id="7" creationId="{8FA7B5A7-26A4-41E1-A213-42C10D62F075}"/>
          </ac:spMkLst>
        </pc:spChg>
        <pc:spChg chg="add del mod">
          <ac:chgData name="Taylor, Donna" userId="eaa01d62-1b5a-432b-9be6-b01f99f4bfeb" providerId="ADAL" clId="{0ADD0BC6-308F-4247-A609-32140DD728E6}" dt="2023-09-06T21:56:49.148" v="1813" actId="478"/>
          <ac:spMkLst>
            <pc:docMk/>
            <pc:sldMk cId="1270316361" sldId="301"/>
            <ac:spMk id="10" creationId="{02B4C872-6ED5-4B7C-AA2A-D07259F27D9A}"/>
          </ac:spMkLst>
        </pc:spChg>
        <pc:spChg chg="add mod">
          <ac:chgData name="Taylor, Donna" userId="eaa01d62-1b5a-432b-9be6-b01f99f4bfeb" providerId="ADAL" clId="{0ADD0BC6-308F-4247-A609-32140DD728E6}" dt="2023-09-06T21:59:23.548" v="1889" actId="20577"/>
          <ac:spMkLst>
            <pc:docMk/>
            <pc:sldMk cId="1270316361" sldId="301"/>
            <ac:spMk id="14" creationId="{4C949C61-2DD7-4BAC-B1D3-55677C2D0C9A}"/>
          </ac:spMkLst>
        </pc:spChg>
        <pc:spChg chg="add mod">
          <ac:chgData name="Taylor, Donna" userId="eaa01d62-1b5a-432b-9be6-b01f99f4bfeb" providerId="ADAL" clId="{0ADD0BC6-308F-4247-A609-32140DD728E6}" dt="2023-09-06T22:01:25.005" v="1957" actId="20577"/>
          <ac:spMkLst>
            <pc:docMk/>
            <pc:sldMk cId="1270316361" sldId="301"/>
            <ac:spMk id="17" creationId="{C68272FD-24D1-47D5-AD90-60E96DE55B91}"/>
          </ac:spMkLst>
        </pc:spChg>
        <pc:spChg chg="add mod">
          <ac:chgData name="Taylor, Donna" userId="eaa01d62-1b5a-432b-9be6-b01f99f4bfeb" providerId="ADAL" clId="{0ADD0BC6-308F-4247-A609-32140DD728E6}" dt="2023-09-06T22:04:34.765" v="1993" actId="1076"/>
          <ac:spMkLst>
            <pc:docMk/>
            <pc:sldMk cId="1270316361" sldId="301"/>
            <ac:spMk id="22" creationId="{29DA2CBD-EAC1-442F-80ED-6766223C3DFA}"/>
          </ac:spMkLst>
        </pc:spChg>
        <pc:picChg chg="del">
          <ac:chgData name="Taylor, Donna" userId="eaa01d62-1b5a-432b-9be6-b01f99f4bfeb" providerId="ADAL" clId="{0ADD0BC6-308F-4247-A609-32140DD728E6}" dt="2023-09-06T21:56:23.845" v="1806" actId="478"/>
          <ac:picMkLst>
            <pc:docMk/>
            <pc:sldMk cId="1270316361" sldId="301"/>
            <ac:picMk id="9" creationId="{7B54372B-6060-490E-A996-727E406ACCC4}"/>
          </ac:picMkLst>
        </pc:picChg>
        <pc:picChg chg="del">
          <ac:chgData name="Taylor, Donna" userId="eaa01d62-1b5a-432b-9be6-b01f99f4bfeb" providerId="ADAL" clId="{0ADD0BC6-308F-4247-A609-32140DD728E6}" dt="2023-09-06T21:56:25.584" v="1807" actId="478"/>
          <ac:picMkLst>
            <pc:docMk/>
            <pc:sldMk cId="1270316361" sldId="301"/>
            <ac:picMk id="11" creationId="{051C87E0-1B87-4CD5-BE20-F2599E284C65}"/>
          </ac:picMkLst>
        </pc:picChg>
        <pc:picChg chg="add mod">
          <ac:chgData name="Taylor, Donna" userId="eaa01d62-1b5a-432b-9be6-b01f99f4bfeb" providerId="ADAL" clId="{0ADD0BC6-308F-4247-A609-32140DD728E6}" dt="2023-09-06T22:04:30.909" v="1992" actId="1076"/>
          <ac:picMkLst>
            <pc:docMk/>
            <pc:sldMk cId="1270316361" sldId="301"/>
            <ac:picMk id="15" creationId="{19122D70-36F1-461B-8610-DCBCD3334832}"/>
          </ac:picMkLst>
        </pc:picChg>
        <pc:cxnChg chg="del mod">
          <ac:chgData name="Taylor, Donna" userId="eaa01d62-1b5a-432b-9be6-b01f99f4bfeb" providerId="ADAL" clId="{0ADD0BC6-308F-4247-A609-32140DD728E6}" dt="2023-09-06T21:56:32.322" v="1810" actId="478"/>
          <ac:cxnSpMkLst>
            <pc:docMk/>
            <pc:sldMk cId="1270316361" sldId="301"/>
            <ac:cxnSpMk id="3" creationId="{A4955786-2151-449F-B921-ADFF2B7C739A}"/>
          </ac:cxnSpMkLst>
        </pc:cxnChg>
        <pc:cxnChg chg="add mod">
          <ac:chgData name="Taylor, Donna" userId="eaa01d62-1b5a-432b-9be6-b01f99f4bfeb" providerId="ADAL" clId="{0ADD0BC6-308F-4247-A609-32140DD728E6}" dt="2023-09-06T22:01:23.940" v="1952" actId="20577"/>
          <ac:cxnSpMkLst>
            <pc:docMk/>
            <pc:sldMk cId="1270316361" sldId="301"/>
            <ac:cxnSpMk id="16" creationId="{4935FBA2-51A6-4020-B185-2C2C76BD0585}"/>
          </ac:cxnSpMkLst>
        </pc:cxnChg>
      </pc:sldChg>
      <pc:sldChg chg="modSp add mod">
        <pc:chgData name="Taylor, Donna" userId="eaa01d62-1b5a-432b-9be6-b01f99f4bfeb" providerId="ADAL" clId="{0ADD0BC6-308F-4247-A609-32140DD728E6}" dt="2023-09-06T22:04:54.555" v="2001" actId="20577"/>
        <pc:sldMkLst>
          <pc:docMk/>
          <pc:sldMk cId="3755633233" sldId="302"/>
        </pc:sldMkLst>
        <pc:spChg chg="mod">
          <ac:chgData name="Taylor, Donna" userId="eaa01d62-1b5a-432b-9be6-b01f99f4bfeb" providerId="ADAL" clId="{0ADD0BC6-308F-4247-A609-32140DD728E6}" dt="2023-09-06T22:03:01.558" v="1975"/>
          <ac:spMkLst>
            <pc:docMk/>
            <pc:sldMk cId="3755633233" sldId="302"/>
            <ac:spMk id="4" creationId="{CEEE840E-BA1B-4062-8F2C-4E7F66B39B9D}"/>
          </ac:spMkLst>
        </pc:spChg>
        <pc:spChg chg="mod">
          <ac:chgData name="Taylor, Donna" userId="eaa01d62-1b5a-432b-9be6-b01f99f4bfeb" providerId="ADAL" clId="{0ADD0BC6-308F-4247-A609-32140DD728E6}" dt="2023-09-06T22:04:54.555" v="2001" actId="20577"/>
          <ac:spMkLst>
            <pc:docMk/>
            <pc:sldMk cId="3755633233" sldId="302"/>
            <ac:spMk id="14" creationId="{4C949C61-2DD7-4BAC-B1D3-55677C2D0C9A}"/>
          </ac:spMkLst>
        </pc:spChg>
      </pc:sldChg>
      <pc:sldChg chg="addSp delSp modSp add mod">
        <pc:chgData name="Taylor, Donna" userId="eaa01d62-1b5a-432b-9be6-b01f99f4bfeb" providerId="ADAL" clId="{0ADD0BC6-308F-4247-A609-32140DD728E6}" dt="2023-09-06T22:04:24.935" v="1990" actId="478"/>
        <pc:sldMkLst>
          <pc:docMk/>
          <pc:sldMk cId="321874389" sldId="303"/>
        </pc:sldMkLst>
        <pc:spChg chg="add del mod">
          <ac:chgData name="Taylor, Donna" userId="eaa01d62-1b5a-432b-9be6-b01f99f4bfeb" providerId="ADAL" clId="{0ADD0BC6-308F-4247-A609-32140DD728E6}" dt="2023-09-06T22:02:24.884" v="1961" actId="478"/>
          <ac:spMkLst>
            <pc:docMk/>
            <pc:sldMk cId="321874389" sldId="303"/>
            <ac:spMk id="3" creationId="{766F671A-709E-415C-B4E6-2B46F45AF735}"/>
          </ac:spMkLst>
        </pc:spChg>
        <pc:spChg chg="mod">
          <ac:chgData name="Taylor, Donna" userId="eaa01d62-1b5a-432b-9be6-b01f99f4bfeb" providerId="ADAL" clId="{0ADD0BC6-308F-4247-A609-32140DD728E6}" dt="2023-09-06T22:02:14.663" v="1959"/>
          <ac:spMkLst>
            <pc:docMk/>
            <pc:sldMk cId="321874389" sldId="303"/>
            <ac:spMk id="4" creationId="{CEEE840E-BA1B-4062-8F2C-4E7F66B39B9D}"/>
          </ac:spMkLst>
        </pc:spChg>
        <pc:spChg chg="mod">
          <ac:chgData name="Taylor, Donna" userId="eaa01d62-1b5a-432b-9be6-b01f99f4bfeb" providerId="ADAL" clId="{0ADD0BC6-308F-4247-A609-32140DD728E6}" dt="2023-09-06T22:02:40.215" v="1973" actId="20577"/>
          <ac:spMkLst>
            <pc:docMk/>
            <pc:sldMk cId="321874389" sldId="303"/>
            <ac:spMk id="17" creationId="{C68272FD-24D1-47D5-AD90-60E96DE55B91}"/>
          </ac:spMkLst>
        </pc:spChg>
        <pc:spChg chg="add del mod">
          <ac:chgData name="Taylor, Donna" userId="eaa01d62-1b5a-432b-9be6-b01f99f4bfeb" providerId="ADAL" clId="{0ADD0BC6-308F-4247-A609-32140DD728E6}" dt="2023-09-06T22:04:24.935" v="1990" actId="478"/>
          <ac:spMkLst>
            <pc:docMk/>
            <pc:sldMk cId="321874389" sldId="303"/>
            <ac:spMk id="18" creationId="{8F7455B9-62C8-422E-BF58-E377C1368522}"/>
          </ac:spMkLst>
        </pc:spChg>
        <pc:picChg chg="add mod ord">
          <ac:chgData name="Taylor, Donna" userId="eaa01d62-1b5a-432b-9be6-b01f99f4bfeb" providerId="ADAL" clId="{0ADD0BC6-308F-4247-A609-32140DD728E6}" dt="2023-09-06T22:02:46.254" v="1974" actId="167"/>
          <ac:picMkLst>
            <pc:docMk/>
            <pc:sldMk cId="321874389" sldId="303"/>
            <ac:picMk id="11" creationId="{56F5534C-7B67-4922-AE23-6F2D8A54F910}"/>
          </ac:picMkLst>
        </pc:picChg>
        <pc:picChg chg="del">
          <ac:chgData name="Taylor, Donna" userId="eaa01d62-1b5a-432b-9be6-b01f99f4bfeb" providerId="ADAL" clId="{0ADD0BC6-308F-4247-A609-32140DD728E6}" dt="2023-09-06T22:02:17.915" v="1960" actId="478"/>
          <ac:picMkLst>
            <pc:docMk/>
            <pc:sldMk cId="321874389" sldId="303"/>
            <ac:picMk id="15" creationId="{19122D70-36F1-461B-8610-DCBCD3334832}"/>
          </ac:picMkLst>
        </pc:picChg>
        <pc:cxnChg chg="mod">
          <ac:chgData name="Taylor, Donna" userId="eaa01d62-1b5a-432b-9be6-b01f99f4bfeb" providerId="ADAL" clId="{0ADD0BC6-308F-4247-A609-32140DD728E6}" dt="2023-09-06T22:02:39.452" v="1969" actId="20577"/>
          <ac:cxnSpMkLst>
            <pc:docMk/>
            <pc:sldMk cId="321874389" sldId="303"/>
            <ac:cxnSpMk id="16" creationId="{4935FBA2-51A6-4020-B185-2C2C76BD0585}"/>
          </ac:cxnSpMkLst>
        </pc:cxnChg>
      </pc:sldChg>
      <pc:sldChg chg="addSp delSp modSp add mod">
        <pc:chgData name="Taylor, Donna" userId="eaa01d62-1b5a-432b-9be6-b01f99f4bfeb" providerId="ADAL" clId="{0ADD0BC6-308F-4247-A609-32140DD728E6}" dt="2023-09-06T22:07:36.476" v="2022" actId="20577"/>
        <pc:sldMkLst>
          <pc:docMk/>
          <pc:sldMk cId="2024974447" sldId="304"/>
        </pc:sldMkLst>
        <pc:spChg chg="mod">
          <ac:chgData name="Taylor, Donna" userId="eaa01d62-1b5a-432b-9be6-b01f99f4bfeb" providerId="ADAL" clId="{0ADD0BC6-308F-4247-A609-32140DD728E6}" dt="2023-09-06T22:07:36.476" v="2022" actId="20577"/>
          <ac:spMkLst>
            <pc:docMk/>
            <pc:sldMk cId="2024974447" sldId="304"/>
            <ac:spMk id="4" creationId="{CEEE840E-BA1B-4062-8F2C-4E7F66B39B9D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6" creationId="{9899723B-FC21-47B2-835C-11090DC2D71C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7" creationId="{419B2491-4D93-432E-8C98-915F6A2CC560}"/>
          </ac:spMkLst>
        </pc:spChg>
        <pc:spChg chg="del">
          <ac:chgData name="Taylor, Donna" userId="eaa01d62-1b5a-432b-9be6-b01f99f4bfeb" providerId="ADAL" clId="{0ADD0BC6-308F-4247-A609-32140DD728E6}" dt="2023-09-06T22:07:01.964" v="2003" actId="478"/>
          <ac:spMkLst>
            <pc:docMk/>
            <pc:sldMk cId="2024974447" sldId="304"/>
            <ac:spMk id="10" creationId="{28476014-723C-4979-9AD7-67484F192EFD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1" creationId="{B8294FAA-1AD1-455A-8339-A62B397BC380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2" creationId="{96F26A12-4D72-4105-9839-4D54741EDE4C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4" creationId="{664570A5-89DE-4BBC-A19E-1EA2F8DB4F4E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5" creationId="{51CE537B-9E52-4E3A-8951-3D942A24A735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6" creationId="{64B69D87-B3A7-4D6C-9E83-6443D399E8D4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7" creationId="{48F99BA5-EA70-4C1C-8614-DA2E341135D2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18" creationId="{A5505D8E-7C9A-4395-9EF2-1223157FCB95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23" creationId="{D7CDA71D-E466-4236-9B79-6775C1DAD0A8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24" creationId="{6E5C2C53-5ABC-4C2B-BB10-5F6EE5B3AACC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25" creationId="{64FBA95D-870C-445C-81B1-3FEE4AA3B3A3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26" creationId="{A3BB2064-F62A-4419-9FCF-3DF8CCE887D0}"/>
          </ac:spMkLst>
        </pc:spChg>
        <pc:spChg chg="add del mod">
          <ac:chgData name="Taylor, Donna" userId="eaa01d62-1b5a-432b-9be6-b01f99f4bfeb" providerId="ADAL" clId="{0ADD0BC6-308F-4247-A609-32140DD728E6}" dt="2023-09-06T22:07:04.128" v="2005" actId="478"/>
          <ac:spMkLst>
            <pc:docMk/>
            <pc:sldMk cId="2024974447" sldId="304"/>
            <ac:spMk id="27" creationId="{78F96811-D5A4-4B84-B876-A6B11F893024}"/>
          </ac:spMkLst>
        </pc:spChg>
        <pc:picChg chg="add mod">
          <ac:chgData name="Taylor, Donna" userId="eaa01d62-1b5a-432b-9be6-b01f99f4bfeb" providerId="ADAL" clId="{0ADD0BC6-308F-4247-A609-32140DD728E6}" dt="2023-09-06T22:07:21.532" v="2010" actId="1076"/>
          <ac:picMkLst>
            <pc:docMk/>
            <pc:sldMk cId="2024974447" sldId="304"/>
            <ac:picMk id="2" creationId="{B8066887-8F80-401E-9CC1-6F22ED128C8F}"/>
          </ac:picMkLst>
        </pc:picChg>
        <pc:picChg chg="add del mod">
          <ac:chgData name="Taylor, Donna" userId="eaa01d62-1b5a-432b-9be6-b01f99f4bfeb" providerId="ADAL" clId="{0ADD0BC6-308F-4247-A609-32140DD728E6}" dt="2023-09-06T22:07:04.128" v="2005" actId="478"/>
          <ac:picMkLst>
            <pc:docMk/>
            <pc:sldMk cId="2024974447" sldId="304"/>
            <ac:picMk id="9" creationId="{5DCACE5A-B9C1-4894-B489-EF634F5C7EDC}"/>
          </ac:picMkLst>
        </pc:picChg>
        <pc:picChg chg="mod">
          <ac:chgData name="Taylor, Donna" userId="eaa01d62-1b5a-432b-9be6-b01f99f4bfeb" providerId="ADAL" clId="{0ADD0BC6-308F-4247-A609-32140DD728E6}" dt="2023-09-06T22:07:27.389" v="2011" actId="14100"/>
          <ac:picMkLst>
            <pc:docMk/>
            <pc:sldMk cId="2024974447" sldId="304"/>
            <ac:picMk id="13" creationId="{750C9F61-E579-4E39-BA59-2700F8BC751B}"/>
          </ac:picMkLst>
        </pc:picChg>
        <pc:picChg chg="add del mod">
          <ac:chgData name="Taylor, Donna" userId="eaa01d62-1b5a-432b-9be6-b01f99f4bfeb" providerId="ADAL" clId="{0ADD0BC6-308F-4247-A609-32140DD728E6}" dt="2023-09-06T22:07:04.128" v="2005" actId="478"/>
          <ac:picMkLst>
            <pc:docMk/>
            <pc:sldMk cId="2024974447" sldId="304"/>
            <ac:picMk id="19" creationId="{6E18426C-9900-4D9C-80B2-DFD91190DF47}"/>
          </ac:picMkLst>
        </pc:picChg>
        <pc:picChg chg="add del mod">
          <ac:chgData name="Taylor, Donna" userId="eaa01d62-1b5a-432b-9be6-b01f99f4bfeb" providerId="ADAL" clId="{0ADD0BC6-308F-4247-A609-32140DD728E6}" dt="2023-09-06T22:07:04.128" v="2005" actId="478"/>
          <ac:picMkLst>
            <pc:docMk/>
            <pc:sldMk cId="2024974447" sldId="304"/>
            <ac:picMk id="20" creationId="{6811B42F-74AE-4684-AFCD-6B3A73DF166C}"/>
          </ac:picMkLst>
        </pc:picChg>
        <pc:picChg chg="add del mod">
          <ac:chgData name="Taylor, Donna" userId="eaa01d62-1b5a-432b-9be6-b01f99f4bfeb" providerId="ADAL" clId="{0ADD0BC6-308F-4247-A609-32140DD728E6}" dt="2023-09-06T22:07:04.128" v="2005" actId="478"/>
          <ac:picMkLst>
            <pc:docMk/>
            <pc:sldMk cId="2024974447" sldId="304"/>
            <ac:picMk id="21" creationId="{CED0EDE8-8FCE-470A-AAA5-00226FBAF9A2}"/>
          </ac:picMkLst>
        </pc:picChg>
        <pc:picChg chg="add del mod">
          <ac:chgData name="Taylor, Donna" userId="eaa01d62-1b5a-432b-9be6-b01f99f4bfeb" providerId="ADAL" clId="{0ADD0BC6-308F-4247-A609-32140DD728E6}" dt="2023-09-06T22:07:04.128" v="2005" actId="478"/>
          <ac:picMkLst>
            <pc:docMk/>
            <pc:sldMk cId="2024974447" sldId="304"/>
            <ac:picMk id="22" creationId="{4C6278B6-2E4F-495D-A48D-7948FAFA9371}"/>
          </ac:picMkLst>
        </pc:picChg>
        <pc:picChg chg="add del mod">
          <ac:chgData name="Taylor, Donna" userId="eaa01d62-1b5a-432b-9be6-b01f99f4bfeb" providerId="ADAL" clId="{0ADD0BC6-308F-4247-A609-32140DD728E6}" dt="2023-09-06T22:07:04.128" v="2005" actId="478"/>
          <ac:picMkLst>
            <pc:docMk/>
            <pc:sldMk cId="2024974447" sldId="304"/>
            <ac:picMk id="28" creationId="{D043A0CF-38F2-4D18-89F0-E19F1426C180}"/>
          </ac:picMkLst>
        </pc:picChg>
      </pc:sldChg>
      <pc:sldChg chg="addSp modSp add mod modAnim">
        <pc:chgData name="Taylor, Donna" userId="eaa01d62-1b5a-432b-9be6-b01f99f4bfeb" providerId="ADAL" clId="{0ADD0BC6-308F-4247-A609-32140DD728E6}" dt="2023-09-06T22:13:03.130" v="2030" actId="14100"/>
        <pc:sldMkLst>
          <pc:docMk/>
          <pc:sldMk cId="92754996" sldId="305"/>
        </pc:sldMkLst>
        <pc:spChg chg="add mod">
          <ac:chgData name="Taylor, Donna" userId="eaa01d62-1b5a-432b-9be6-b01f99f4bfeb" providerId="ADAL" clId="{0ADD0BC6-308F-4247-A609-32140DD728E6}" dt="2023-09-06T22:13:03.130" v="2030" actId="14100"/>
          <ac:spMkLst>
            <pc:docMk/>
            <pc:sldMk cId="92754996" sldId="305"/>
            <ac:spMk id="19" creationId="{E421B54C-6156-424C-9BE6-B5DED18BD106}"/>
          </ac:spMkLst>
        </pc:spChg>
        <pc:grpChg chg="mod">
          <ac:chgData name="Taylor, Donna" userId="eaa01d62-1b5a-432b-9be6-b01f99f4bfeb" providerId="ADAL" clId="{0ADD0BC6-308F-4247-A609-32140DD728E6}" dt="2023-09-06T22:12:51.322" v="2026" actId="1076"/>
          <ac:grpSpMkLst>
            <pc:docMk/>
            <pc:sldMk cId="92754996" sldId="305"/>
            <ac:grpSpMk id="12" creationId="{2AB4D4D7-8BD9-437C-A2AC-958D8C83BABA}"/>
          </ac:grpSpMkLst>
        </pc:grpChg>
      </pc:sldChg>
      <pc:sldChg chg="addSp delSp modSp add del mod delAnim">
        <pc:chgData name="Taylor, Donna" userId="eaa01d62-1b5a-432b-9be6-b01f99f4bfeb" providerId="ADAL" clId="{0ADD0BC6-308F-4247-A609-32140DD728E6}" dt="2023-09-07T14:30:11.556" v="2392" actId="47"/>
        <pc:sldMkLst>
          <pc:docMk/>
          <pc:sldMk cId="2531322617" sldId="306"/>
        </pc:sldMkLst>
        <pc:spChg chg="add del mod">
          <ac:chgData name="Taylor, Donna" userId="eaa01d62-1b5a-432b-9be6-b01f99f4bfeb" providerId="ADAL" clId="{0ADD0BC6-308F-4247-A609-32140DD728E6}" dt="2023-09-06T22:13:31.813" v="2054" actId="478"/>
          <ac:spMkLst>
            <pc:docMk/>
            <pc:sldMk cId="2531322617" sldId="306"/>
            <ac:spMk id="3" creationId="{C0E7B3AA-75B7-4C4C-B1E1-3BDDEA2F90A2}"/>
          </ac:spMkLst>
        </pc:spChg>
        <pc:spChg chg="mod">
          <ac:chgData name="Taylor, Donna" userId="eaa01d62-1b5a-432b-9be6-b01f99f4bfeb" providerId="ADAL" clId="{0ADD0BC6-308F-4247-A609-32140DD728E6}" dt="2023-09-06T22:13:17.384" v="2050" actId="20577"/>
          <ac:spMkLst>
            <pc:docMk/>
            <pc:sldMk cId="2531322617" sldId="306"/>
            <ac:spMk id="4" creationId="{CEEE840E-BA1B-4062-8F2C-4E7F66B39B9D}"/>
          </ac:spMkLst>
        </pc:spChg>
        <pc:spChg chg="del">
          <ac:chgData name="Taylor, Donna" userId="eaa01d62-1b5a-432b-9be6-b01f99f4bfeb" providerId="ADAL" clId="{0ADD0BC6-308F-4247-A609-32140DD728E6}" dt="2023-09-06T22:13:28.504" v="2053" actId="478"/>
          <ac:spMkLst>
            <pc:docMk/>
            <pc:sldMk cId="2531322617" sldId="306"/>
            <ac:spMk id="6" creationId="{690648C7-88EF-46A2-91E6-27F856F26E54}"/>
          </ac:spMkLst>
        </pc:spChg>
        <pc:spChg chg="mod">
          <ac:chgData name="Taylor, Donna" userId="eaa01d62-1b5a-432b-9be6-b01f99f4bfeb" providerId="ADAL" clId="{0ADD0BC6-308F-4247-A609-32140DD728E6}" dt="2023-09-06T22:16:47.498" v="2351" actId="20577"/>
          <ac:spMkLst>
            <pc:docMk/>
            <pc:sldMk cId="2531322617" sldId="306"/>
            <ac:spMk id="7" creationId="{8FA7B5A7-26A4-41E1-A213-42C10D62F075}"/>
          </ac:spMkLst>
        </pc:spChg>
        <pc:spChg chg="del">
          <ac:chgData name="Taylor, Donna" userId="eaa01d62-1b5a-432b-9be6-b01f99f4bfeb" providerId="ADAL" clId="{0ADD0BC6-308F-4247-A609-32140DD728E6}" dt="2023-09-06T22:13:24.008" v="2052" actId="478"/>
          <ac:spMkLst>
            <pc:docMk/>
            <pc:sldMk cId="2531322617" sldId="306"/>
            <ac:spMk id="19" creationId="{E421B54C-6156-424C-9BE6-B5DED18BD106}"/>
          </ac:spMkLst>
        </pc:spChg>
        <pc:grpChg chg="del">
          <ac:chgData name="Taylor, Donna" userId="eaa01d62-1b5a-432b-9be6-b01f99f4bfeb" providerId="ADAL" clId="{0ADD0BC6-308F-4247-A609-32140DD728E6}" dt="2023-09-06T22:13:21.451" v="2051" actId="478"/>
          <ac:grpSpMkLst>
            <pc:docMk/>
            <pc:sldMk cId="2531322617" sldId="306"/>
            <ac:grpSpMk id="12" creationId="{2AB4D4D7-8BD9-437C-A2AC-958D8C83BABA}"/>
          </ac:grpSpMkLst>
        </pc:grpChg>
      </pc:sldChg>
      <pc:sldChg chg="modSp add mod">
        <pc:chgData name="Taylor, Donna" userId="eaa01d62-1b5a-432b-9be6-b01f99f4bfeb" providerId="ADAL" clId="{0ADD0BC6-308F-4247-A609-32140DD728E6}" dt="2023-09-07T11:00:42.411" v="2383" actId="113"/>
        <pc:sldMkLst>
          <pc:docMk/>
          <pc:sldMk cId="1205890262" sldId="307"/>
        </pc:sldMkLst>
        <pc:spChg chg="mod">
          <ac:chgData name="Taylor, Donna" userId="eaa01d62-1b5a-432b-9be6-b01f99f4bfeb" providerId="ADAL" clId="{0ADD0BC6-308F-4247-A609-32140DD728E6}" dt="2023-09-07T11:00:42.411" v="2383" actId="113"/>
          <ac:spMkLst>
            <pc:docMk/>
            <pc:sldMk cId="1205890262" sldId="307"/>
            <ac:spMk id="10" creationId="{28476014-723C-4979-9AD7-67484F192E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7A22-537F-4AC8-8AF6-890D8B4A2891}" type="datetimeFigureOut">
              <a:t>9/7/2023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532C-293B-49AB-B4E0-6034F262DD6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97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9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6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59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593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009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78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8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647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166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1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through the bullet points and explain how they will achieve this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2B3E-4347-4A4A-AD5D-546B887240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86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them through class charts and the rewards we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62B3E-4347-4A4A-AD5D-546B8872404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20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67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891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15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57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63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Set scene for high achievement and lead into next slide, introducing the tutors who will help them reach their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62B3E-4347-4A4A-AD5D-546B8872404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27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3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5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6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E626-F5BA-45BD-B421-595E2D46E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F1C45-5998-4A49-BB3A-E6DB5CCE8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6AD8D-8FA2-41E0-BC69-610D7066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6E989-8340-49B7-B0C1-161BE8CA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807D-4E5F-44FF-8E32-53155410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EBB2-8683-4ED2-B348-2E11463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3AB-B409-43EA-A292-89CEFA52E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B5655-4401-4591-B474-AAB7C373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3D860-2716-4643-805A-85C2C727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FB065-296A-48CA-8B62-734B072D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7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9085-CBCE-454B-8F8C-84B07AE0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C26C2-8713-4E4F-AB45-F97C89F5A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1A30E-0A7B-4FA3-A725-4D9E35A9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6195-6C72-4B77-BA13-C94B009F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CFE61-4D0D-412E-8DC3-C6B1AF8D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10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9008-D5B7-4BB4-9C73-527B937F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722C9-6560-4CE5-BC2D-883B50F2C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218AB-CD5B-4B14-BBC8-8B5F01E16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C0EB7-06F2-4495-B264-9E52474B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1CF02-2C31-44B7-9263-7683E8DF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682F3-CCAC-4A18-9922-FAC8C326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41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DCBE-1EA7-4056-9D61-4C91BAC4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B581D-AA99-46E2-8AA2-61244E42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963D0-DC0A-426A-8F5E-2C54C4D2C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2F5491-FFC9-4F2A-A577-224CAAC32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886D0-DAFA-4763-99C2-DCBCA196D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A141F-E9C1-4B0F-87D5-BD078661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C2BE5-FC91-478D-A7A5-2188119D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BE6156-0F71-4818-9AA9-73AD7EED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0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6494-4DBD-418C-B621-539DC08E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4C976-5AFB-41BC-A3DC-ED7843E1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A2327-5E05-458F-8A97-EDBAEFA0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6E5B6-E02A-46B2-9579-6158B551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12C54-77CC-4634-B019-FD5FAD34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DA4B3-888D-4FBE-92DC-9285820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519C7-A400-4CC0-8917-502F25AF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50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2D4-633E-4A25-98E6-2A9D121E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BA868-5709-47E0-8522-E57733E8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B0A09-95DD-42A0-B14C-EED05A588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EFB73-10AF-4F5D-83C8-22359FDC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7ADCD-A2AD-4091-8E14-6BD023F0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77830-DF2F-4111-BF3E-9676EB26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725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3240-05D5-4477-B6C1-420EDBE6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C8290-0F1A-4C21-BF77-D5ACFCC4E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5CDA8-D91D-4B8E-A128-2A16D857E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76415-EB71-440C-A880-E89D80A41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1A415-3FE5-49AA-A4ED-EF0D9909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AEE08-75A1-493B-B333-3E74DB69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25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6ACC-9362-44A8-970A-C9BAC084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0D18D-B08B-4DA7-B57F-8DFFD2383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28359-17EA-488C-A1A5-0BADCB2C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BF55B-9960-4A65-8A7B-9F56B88B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693DE-1A6D-4C91-A781-FF1CFB88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49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BDB0A-08AE-4C9F-88B0-F2E5C8D39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6E195-010E-4841-9EB4-24D9C1BC8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B267-3406-4F7B-B9B4-5CC6AB1E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CEF2F-D125-4F74-A486-AC4EEA0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5B9A-69B1-48A8-8930-025EE71B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1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7684" y="992767"/>
            <a:ext cx="923065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6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675" y="3778833"/>
            <a:ext cx="923065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37675" y="2867800"/>
            <a:ext cx="923065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8" lvl="0" indent="-3714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6" lvl="1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85863" lvl="2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81150" lvl="3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76438" lvl="4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971726" lvl="5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467013" lvl="6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962301" lvl="7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457589" lvl="8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4333225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8" lvl="0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17"/>
            </a:lvl1pPr>
            <a:lvl2pPr marL="990576" lvl="1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2pPr>
            <a:lvl3pPr marL="1485863" lvl="2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3pPr>
            <a:lvl4pPr marL="1981150" lvl="3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4pPr>
            <a:lvl5pPr marL="2476438" lvl="4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5pPr>
            <a:lvl6pPr marL="2971726" lvl="5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6pPr>
            <a:lvl7pPr marL="3467013" lvl="6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7pPr>
            <a:lvl8pPr marL="3962301" lvl="7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8pPr>
            <a:lvl9pPr marL="4457589" lvl="8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235100" y="1536633"/>
            <a:ext cx="4333225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8" lvl="0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17"/>
            </a:lvl1pPr>
            <a:lvl2pPr marL="990576" lvl="1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2pPr>
            <a:lvl3pPr marL="1485863" lvl="2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3pPr>
            <a:lvl4pPr marL="1981150" lvl="3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4pPr>
            <a:lvl5pPr marL="2476438" lvl="4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5pPr>
            <a:lvl6pPr marL="2971726" lvl="5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6pPr>
            <a:lvl7pPr marL="3467013" lvl="6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7pPr>
            <a:lvl8pPr marL="3962301" lvl="7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8pPr>
            <a:lvl9pPr marL="4457589" lvl="8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37675" y="740800"/>
            <a:ext cx="3042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37675" y="1852800"/>
            <a:ext cx="3042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8" lvl="0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90576" lvl="1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2pPr>
            <a:lvl3pPr marL="1485863" lvl="2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3pPr>
            <a:lvl4pPr marL="1981150" lvl="3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4pPr>
            <a:lvl5pPr marL="2476438" lvl="4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5pPr>
            <a:lvl6pPr marL="2971726" lvl="5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6pPr>
            <a:lvl7pPr marL="3467013" lvl="6" indent="-33019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7pPr>
            <a:lvl8pPr marL="3962301" lvl="7" indent="-330192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300"/>
            </a:lvl8pPr>
            <a:lvl9pPr marL="4457589" lvl="8" indent="-330192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1104" y="600200"/>
            <a:ext cx="689845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67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953000" y="-167"/>
            <a:ext cx="4953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9044" tIns="99044" rIns="99044" bIns="9904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87625" y="1644233"/>
            <a:ext cx="43823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87625" y="3737433"/>
            <a:ext cx="43823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2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351125" y="965433"/>
            <a:ext cx="415675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95288" lvl="0" indent="-3714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6" lvl="1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85863" lvl="2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81150" lvl="3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76438" lvl="4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971726" lvl="5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467013" lvl="6" indent="-34395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962301" lvl="7" indent="-34395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457589" lvl="8" indent="-34395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37675" y="5640767"/>
            <a:ext cx="64987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95288" lvl="0" indent="-2476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37675" y="1474833"/>
            <a:ext cx="923065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37675" y="4202967"/>
            <a:ext cx="923065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95288" lvl="0" indent="-37146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90576" lvl="1" indent="-34395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85863" lvl="2" indent="-34395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81150" lvl="3" indent="-34395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76438" lvl="4" indent="-34395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971726" lvl="5" indent="-34395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467013" lvl="6" indent="-34395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962301" lvl="7" indent="-34395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457589" lvl="8" indent="-34395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3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7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0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E241E-400A-40BE-88B9-1094A587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51725-A2D7-45DE-B464-6A8805C14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EEEA5-3680-4373-BF13-5DE3C212D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191D1-E288-4AED-BD06-12F781078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5EFB5-D043-44AA-9390-58FBFB323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6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78496" y="6217623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83">
                <a:solidFill>
                  <a:schemeClr val="dk2"/>
                </a:solidFill>
              </a:defRPr>
            </a:lvl1pPr>
            <a:lvl2pPr lvl="1" algn="r">
              <a:buNone/>
              <a:defRPr sz="1083">
                <a:solidFill>
                  <a:schemeClr val="dk2"/>
                </a:solidFill>
              </a:defRPr>
            </a:lvl2pPr>
            <a:lvl3pPr lvl="2" algn="r">
              <a:buNone/>
              <a:defRPr sz="1083">
                <a:solidFill>
                  <a:schemeClr val="dk2"/>
                </a:solidFill>
              </a:defRPr>
            </a:lvl3pPr>
            <a:lvl4pPr lvl="3" algn="r">
              <a:buNone/>
              <a:defRPr sz="1083">
                <a:solidFill>
                  <a:schemeClr val="dk2"/>
                </a:solidFill>
              </a:defRPr>
            </a:lvl4pPr>
            <a:lvl5pPr lvl="4" algn="r">
              <a:buNone/>
              <a:defRPr sz="1083">
                <a:solidFill>
                  <a:schemeClr val="dk2"/>
                </a:solidFill>
              </a:defRPr>
            </a:lvl5pPr>
            <a:lvl6pPr lvl="5" algn="r">
              <a:buNone/>
              <a:defRPr sz="1083">
                <a:solidFill>
                  <a:schemeClr val="dk2"/>
                </a:solidFill>
              </a:defRPr>
            </a:lvl6pPr>
            <a:lvl7pPr lvl="6" algn="r">
              <a:buNone/>
              <a:defRPr sz="1083">
                <a:solidFill>
                  <a:schemeClr val="dk2"/>
                </a:solidFill>
              </a:defRPr>
            </a:lvl7pPr>
            <a:lvl8pPr lvl="7" algn="r">
              <a:buNone/>
              <a:defRPr sz="1083">
                <a:solidFill>
                  <a:schemeClr val="dk2"/>
                </a:solidFill>
              </a:defRPr>
            </a:lvl8pPr>
            <a:lvl9pPr lvl="8" algn="r">
              <a:buNone/>
              <a:defRPr sz="108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1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dventure.uk.com/downloads/AdventureBude-ParentsInformatio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172577"/>
            <a:ext cx="748874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6600" b="1" dirty="0">
                <a:solidFill>
                  <a:srgbClr val="7030A0"/>
                </a:solidFill>
                <a:latin typeface="Trebuchet MS"/>
                <a:cs typeface="Calibri"/>
              </a:rPr>
              <a:t>Class of 2023-24</a:t>
            </a:r>
            <a:endParaRPr lang="en-US" b="1">
              <a:solidFill>
                <a:srgbClr val="7030A0"/>
              </a:solidFill>
              <a:latin typeface="Trebuchet M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17A7E-BEB9-47E4-A72D-89050E578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71" y="-3655632"/>
            <a:ext cx="2081261" cy="1401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B80064-7EAC-4D81-92F6-3D0305B2D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78" t="24720" b="25758"/>
          <a:stretch/>
        </p:blipFill>
        <p:spPr>
          <a:xfrm>
            <a:off x="1" y="9196560"/>
            <a:ext cx="3894859" cy="10833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604450-7731-4738-852D-1F32CB1F6D17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357DF-F2A8-4F5D-B6A9-0427D2124643}"/>
              </a:ext>
            </a:extLst>
          </p:cNvPr>
          <p:cNvSpPr/>
          <p:nvPr/>
        </p:nvSpPr>
        <p:spPr>
          <a:xfrm>
            <a:off x="8877300" y="0"/>
            <a:ext cx="10287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DE5B04F1-B243-C56B-5AA3-4E2213961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615" y="1291458"/>
            <a:ext cx="7282569" cy="50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4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chart&#10;&#10;Description automatically generated">
            <a:extLst>
              <a:ext uri="{FF2B5EF4-FFF2-40B4-BE49-F238E27FC236}">
                <a16:creationId xmlns:a16="http://schemas.microsoft.com/office/drawing/2014/main" id="{56F5534C-7B67-4922-AE23-6F2D8A54F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35" y="1466977"/>
            <a:ext cx="5906628" cy="38254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Sanctions – Conduct Cards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949C61-2DD7-4BAC-B1D3-55677C2D0C9A}"/>
              </a:ext>
            </a:extLst>
          </p:cNvPr>
          <p:cNvSpPr txBox="1"/>
          <p:nvPr/>
        </p:nvSpPr>
        <p:spPr>
          <a:xfrm>
            <a:off x="1118754" y="164124"/>
            <a:ext cx="838951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Trebuchet MS" panose="020B0603020202020204" pitchFamily="34" charset="0"/>
                <a:cs typeface="Calibri"/>
              </a:rPr>
              <a:t>What is a conduct card?</a:t>
            </a:r>
            <a:endParaRPr lang="en-US" sz="2400" dirty="0">
              <a:latin typeface="Trebuchet MS" panose="020B0603020202020204" pitchFamily="34" charset="0"/>
              <a:cs typeface="Calibri"/>
            </a:endParaRPr>
          </a:p>
          <a:p>
            <a:r>
              <a:rPr lang="en-GB" sz="2400" dirty="0">
                <a:latin typeface="Trebuchet MS" panose="020B0603020202020204" pitchFamily="34" charset="0"/>
                <a:cs typeface="Calibri"/>
              </a:rPr>
              <a:t>A strategy to uphold behaviour expectations and promote positive behaviour</a:t>
            </a:r>
            <a:endParaRPr lang="en-GB" sz="2400" b="1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35FBA2-51A6-4020-B185-2C2C76BD058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228110" y="2364862"/>
            <a:ext cx="4175084" cy="19809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8272FD-24D1-47D5-AD90-60E96DE55B91}"/>
              </a:ext>
            </a:extLst>
          </p:cNvPr>
          <p:cNvSpPr txBox="1"/>
          <p:nvPr/>
        </p:nvSpPr>
        <p:spPr>
          <a:xfrm>
            <a:off x="7403194" y="1672364"/>
            <a:ext cx="239197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To record negative behaviours</a:t>
            </a:r>
          </a:p>
        </p:txBody>
      </p:sp>
    </p:spTree>
    <p:extLst>
      <p:ext uri="{BB962C8B-B14F-4D97-AF65-F5344CB8AC3E}">
        <p14:creationId xmlns:p14="http://schemas.microsoft.com/office/powerpoint/2010/main" val="32187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Sanctions – Conduct Cards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949C61-2DD7-4BAC-B1D3-55677C2D0C9A}"/>
              </a:ext>
            </a:extLst>
          </p:cNvPr>
          <p:cNvSpPr txBox="1"/>
          <p:nvPr/>
        </p:nvSpPr>
        <p:spPr>
          <a:xfrm>
            <a:off x="1118754" y="164124"/>
            <a:ext cx="8389516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  <a:cs typeface="Calibri"/>
              </a:rPr>
              <a:t>Staff will strike a conduct card if a student is not meeting the Academy's behaviour expectations for </a:t>
            </a:r>
            <a:r>
              <a:rPr lang="en-GB" sz="2400" b="1" dirty="0">
                <a:latin typeface="Trebuchet MS" panose="020B0603020202020204" pitchFamily="34" charset="0"/>
                <a:cs typeface="Calibri"/>
              </a:rPr>
              <a:t>uniform, equipment or conduct </a:t>
            </a:r>
            <a:r>
              <a:rPr lang="en-GB" sz="2400" dirty="0">
                <a:latin typeface="Trebuchet MS" panose="020B0603020202020204" pitchFamily="34" charset="0"/>
                <a:cs typeface="Calibri"/>
              </a:rPr>
              <a:t>in and out of lessons</a:t>
            </a: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r>
              <a:rPr lang="en-GB" sz="2400" dirty="0">
                <a:latin typeface="Trebuchet MS" panose="020B0603020202020204" pitchFamily="34" charset="0"/>
                <a:cs typeface="Calibri"/>
              </a:rPr>
              <a:t>Three strikes – staff member issuing third strike takes conduct card and puts on detention CC with comment to support parent conversations at home.</a:t>
            </a: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400" i="1" dirty="0">
                <a:latin typeface="Trebuchet MS" panose="020B0603020202020204" pitchFamily="34" charset="0"/>
                <a:cs typeface="Calibri"/>
              </a:rPr>
              <a:t>Example comment (1st strike for pushing in corridor, 2nd strike for having not having a green pen and 3rd strike for wearing a hoodie) </a:t>
            </a:r>
          </a:p>
          <a:p>
            <a:endParaRPr lang="en-GB" sz="2400" i="1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63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6" name="Google Shape;138;p8">
            <a:extLst>
              <a:ext uri="{FF2B5EF4-FFF2-40B4-BE49-F238E27FC236}">
                <a16:creationId xmlns:a16="http://schemas.microsoft.com/office/drawing/2014/main" id="{690648C7-88EF-46A2-91E6-27F856F26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246929"/>
            <a:ext cx="8229600" cy="71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44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Be Your Best Self</a:t>
            </a:r>
            <a:endParaRPr sz="4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139;p8">
            <a:extLst>
              <a:ext uri="{FF2B5EF4-FFF2-40B4-BE49-F238E27FC236}">
                <a16:creationId xmlns:a16="http://schemas.microsoft.com/office/drawing/2014/main" id="{8FA7B5A7-26A4-41E1-A213-42C10D62F075}"/>
              </a:ext>
            </a:extLst>
          </p:cNvPr>
          <p:cNvSpPr txBox="1">
            <a:spLocks/>
          </p:cNvSpPr>
          <p:nvPr/>
        </p:nvSpPr>
        <p:spPr>
          <a:xfrm>
            <a:off x="1028700" y="1138309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r>
              <a:rPr lang="en-GB" sz="3200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Your child will be rewarded for:</a:t>
            </a:r>
            <a:endParaRPr lang="en-GB" sz="3200" dirty="0">
              <a:latin typeface="Trebuchet MS" panose="020B0603020202020204" pitchFamily="34" charset="0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4372B-6060-490E-A996-727E406AC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321" y="1796573"/>
            <a:ext cx="8659679" cy="2027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C87E0-1B87-4CD5-BE20-F2599E284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321" y="3801839"/>
            <a:ext cx="1076325" cy="16002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4955786-2151-449F-B921-ADFF2B7C739A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5403273" y="3283528"/>
            <a:ext cx="2355272" cy="180109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4A4D29B-B748-456D-8F4F-3DBCFCCBA7FE}"/>
              </a:ext>
            </a:extLst>
          </p:cNvPr>
          <p:cNvSpPr txBox="1"/>
          <p:nvPr/>
        </p:nvSpPr>
        <p:spPr>
          <a:xfrm>
            <a:off x="3906982" y="5084618"/>
            <a:ext cx="2992582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Term 1 habits of learning focus.</a:t>
            </a:r>
          </a:p>
        </p:txBody>
      </p:sp>
    </p:spTree>
    <p:extLst>
      <p:ext uri="{BB962C8B-B14F-4D97-AF65-F5344CB8AC3E}">
        <p14:creationId xmlns:p14="http://schemas.microsoft.com/office/powerpoint/2010/main" val="12457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GB" sz="3200" dirty="0"/>
              <a:t>Class charts Codes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485F1-3D31-8437-108E-CC38B411940C}"/>
              </a:ext>
            </a:extLst>
          </p:cNvPr>
          <p:cNvSpPr txBox="1"/>
          <p:nvPr/>
        </p:nvSpPr>
        <p:spPr>
          <a:xfrm>
            <a:off x="7825371" y="1536174"/>
            <a:ext cx="181699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dirty="0">
                <a:latin typeface="Arial"/>
                <a:cs typeface="Arial"/>
              </a:rPr>
              <a:t>You will be given your code today.</a:t>
            </a:r>
          </a:p>
          <a:p>
            <a:pPr algn="ctr"/>
            <a:endParaRPr lang="en-GB" sz="2000" b="1" dirty="0">
              <a:latin typeface="Arial"/>
              <a:cs typeface="Arial"/>
            </a:endParaRPr>
          </a:p>
          <a:p>
            <a:pPr algn="ctr"/>
            <a:r>
              <a:rPr lang="en-GB" sz="2000" b="1" dirty="0">
                <a:latin typeface="Arial"/>
                <a:cs typeface="Arial"/>
              </a:rPr>
              <a:t>Follow the instructions in the log in guide and follow your child’s behaviour progress.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FB276-0B00-4125-8ADE-4D2DABDD7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31" y="526841"/>
            <a:ext cx="6484096" cy="5721559"/>
          </a:xfrm>
          <a:prstGeom prst="rect">
            <a:avLst/>
          </a:prstGeom>
        </p:spPr>
      </p:pic>
      <p:pic>
        <p:nvPicPr>
          <p:cNvPr id="5" name="Picture 4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93635F72-750F-4C15-AB85-D0474F857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GB" sz="3200" dirty="0"/>
              <a:t>Class charts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7470B-E498-4861-AF98-7B7818EB39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" t="29328" r="4290" b="8126"/>
          <a:stretch/>
        </p:blipFill>
        <p:spPr>
          <a:xfrm>
            <a:off x="1246908" y="180110"/>
            <a:ext cx="8390077" cy="4558145"/>
          </a:xfrm>
          <a:prstGeom prst="rect">
            <a:avLst/>
          </a:prstGeom>
        </p:spPr>
      </p:pic>
      <p:pic>
        <p:nvPicPr>
          <p:cNvPr id="2050" name="Picture 2" descr="Ilustração de emoticon smiley com sinal ok | Caritas de emoticones,  Emoticones de whatsapp, Imagenes de emoji">
            <a:extLst>
              <a:ext uri="{FF2B5EF4-FFF2-40B4-BE49-F238E27FC236}">
                <a16:creationId xmlns:a16="http://schemas.microsoft.com/office/drawing/2014/main" id="{E6B07CF0-6360-4A09-9073-1F78EED0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45" y="493481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3BFD10D0-FE31-4E9F-A8B4-17F6AD88E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073" y="4934815"/>
            <a:ext cx="251028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9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6" name="Google Shape;138;p8">
            <a:extLst>
              <a:ext uri="{FF2B5EF4-FFF2-40B4-BE49-F238E27FC236}">
                <a16:creationId xmlns:a16="http://schemas.microsoft.com/office/drawing/2014/main" id="{690648C7-88EF-46A2-91E6-27F856F26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246929"/>
            <a:ext cx="8229600" cy="71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44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Be Your Best Self</a:t>
            </a:r>
            <a:endParaRPr sz="4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139;p8">
            <a:extLst>
              <a:ext uri="{FF2B5EF4-FFF2-40B4-BE49-F238E27FC236}">
                <a16:creationId xmlns:a16="http://schemas.microsoft.com/office/drawing/2014/main" id="{8FA7B5A7-26A4-41E1-A213-42C10D62F075}"/>
              </a:ext>
            </a:extLst>
          </p:cNvPr>
          <p:cNvSpPr txBox="1">
            <a:spLocks/>
          </p:cNvSpPr>
          <p:nvPr/>
        </p:nvSpPr>
        <p:spPr>
          <a:xfrm>
            <a:off x="1028700" y="1138309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r>
              <a:rPr lang="en-GB" sz="3200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Your child will be sanctioned for:</a:t>
            </a:r>
            <a:endParaRPr lang="en-GB" sz="3200" dirty="0">
              <a:latin typeface="Trebuchet MS" panose="020B0603020202020204" pitchFamily="34" charset="0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B4D4D7-8BD9-437C-A2AC-958D8C83BABA}"/>
              </a:ext>
            </a:extLst>
          </p:cNvPr>
          <p:cNvGrpSpPr/>
          <p:nvPr/>
        </p:nvGrpSpPr>
        <p:grpSpPr>
          <a:xfrm>
            <a:off x="1136073" y="1815588"/>
            <a:ext cx="8312728" cy="3047357"/>
            <a:chOff x="0" y="1977548"/>
            <a:chExt cx="9158733" cy="35385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440D02-01C6-46DE-ABFF-8DD7CFBB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792047"/>
              <a:ext cx="1152525" cy="17240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6C8839-413B-468D-953C-8901F7A23F00}"/>
                </a:ext>
              </a:extLst>
            </p:cNvPr>
            <p:cNvGrpSpPr/>
            <p:nvPr/>
          </p:nvGrpSpPr>
          <p:grpSpPr>
            <a:xfrm>
              <a:off x="14733" y="1977548"/>
              <a:ext cx="9144000" cy="1814499"/>
              <a:chOff x="14733" y="1977548"/>
              <a:chExt cx="9144000" cy="18144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FBCD933-68B7-406A-891B-653190924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33" y="1977548"/>
                <a:ext cx="9144000" cy="181449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EFFF19-A724-441A-A72A-A2D8077DA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0736" y="2029551"/>
                <a:ext cx="1190625" cy="1638300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30C10B-DAC3-49AF-ACE2-3F79CD99C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688"/>
            <a:stretch/>
          </p:blipFill>
          <p:spPr>
            <a:xfrm>
              <a:off x="1152525" y="3792047"/>
              <a:ext cx="2638425" cy="1724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23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GB" sz="3200" dirty="0"/>
              <a:t>Class charts</a:t>
            </a:r>
            <a:endParaRPr lang="en-US" dirty="0"/>
          </a:p>
        </p:txBody>
      </p:sp>
      <p:pic>
        <p:nvPicPr>
          <p:cNvPr id="9" name="Picture 8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3BFD10D0-FE31-4E9F-A8B4-17F6AD88E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750" y="5313383"/>
            <a:ext cx="2238815" cy="1554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B5F4B8-AEE5-4CD8-B961-A563242A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30" y="594745"/>
            <a:ext cx="6353175" cy="5495925"/>
          </a:xfrm>
          <a:prstGeom prst="rect">
            <a:avLst/>
          </a:prstGeom>
        </p:spPr>
      </p:pic>
      <p:pic>
        <p:nvPicPr>
          <p:cNvPr id="2050" name="Picture 2" descr="Ilustração de emoticon smiley com sinal ok | Caritas de emoticones,  Emoticones de whatsapp, Imagenes de emoji">
            <a:extLst>
              <a:ext uri="{FF2B5EF4-FFF2-40B4-BE49-F238E27FC236}">
                <a16:creationId xmlns:a16="http://schemas.microsoft.com/office/drawing/2014/main" id="{E6B07CF0-6360-4A09-9073-1F78EED0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59" y="0"/>
            <a:ext cx="2344605" cy="15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7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6" name="Google Shape;138;p8">
            <a:extLst>
              <a:ext uri="{FF2B5EF4-FFF2-40B4-BE49-F238E27FC236}">
                <a16:creationId xmlns:a16="http://schemas.microsoft.com/office/drawing/2014/main" id="{690648C7-88EF-46A2-91E6-27F856F26E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246929"/>
            <a:ext cx="8229600" cy="71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sz="4400" b="1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Be Your Best Self</a:t>
            </a:r>
            <a:endParaRPr sz="4400" b="1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139;p8">
            <a:extLst>
              <a:ext uri="{FF2B5EF4-FFF2-40B4-BE49-F238E27FC236}">
                <a16:creationId xmlns:a16="http://schemas.microsoft.com/office/drawing/2014/main" id="{8FA7B5A7-26A4-41E1-A213-42C10D62F075}"/>
              </a:ext>
            </a:extLst>
          </p:cNvPr>
          <p:cNvSpPr txBox="1">
            <a:spLocks/>
          </p:cNvSpPr>
          <p:nvPr/>
        </p:nvSpPr>
        <p:spPr>
          <a:xfrm>
            <a:off x="1028700" y="1138309"/>
            <a:ext cx="9144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r>
              <a:rPr lang="en-GB" sz="3200" dirty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Your child will be sanctioned for:</a:t>
            </a:r>
            <a:endParaRPr lang="en-GB" sz="3200" dirty="0">
              <a:latin typeface="Trebuchet MS" panose="020B0603020202020204" pitchFamily="34" charset="0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indent="-139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3200"/>
              <a:buFont typeface="Arial" panose="020B0604020202020204" pitchFamily="34" charset="0"/>
              <a:buNone/>
            </a:pPr>
            <a:endParaRPr lang="en-GB" sz="3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B4D4D7-8BD9-437C-A2AC-958D8C83BABA}"/>
              </a:ext>
            </a:extLst>
          </p:cNvPr>
          <p:cNvGrpSpPr/>
          <p:nvPr/>
        </p:nvGrpSpPr>
        <p:grpSpPr>
          <a:xfrm>
            <a:off x="1136073" y="1815588"/>
            <a:ext cx="8312728" cy="3047357"/>
            <a:chOff x="0" y="1977548"/>
            <a:chExt cx="9158733" cy="353852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F440D02-01C6-46DE-ABFF-8DD7CFBB3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792047"/>
              <a:ext cx="1152525" cy="1724025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6C8839-413B-468D-953C-8901F7A23F00}"/>
                </a:ext>
              </a:extLst>
            </p:cNvPr>
            <p:cNvGrpSpPr/>
            <p:nvPr/>
          </p:nvGrpSpPr>
          <p:grpSpPr>
            <a:xfrm>
              <a:off x="14733" y="1977548"/>
              <a:ext cx="9144000" cy="1814499"/>
              <a:chOff x="14733" y="1977548"/>
              <a:chExt cx="9144000" cy="181449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FBCD933-68B7-406A-891B-6531909244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33" y="1977548"/>
                <a:ext cx="9144000" cy="181449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EFFF19-A724-441A-A72A-A2D8077DA0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0736" y="2029551"/>
                <a:ext cx="1190625" cy="1638300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30C10B-DAC3-49AF-ACE2-3F79CD99C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688"/>
            <a:stretch/>
          </p:blipFill>
          <p:spPr>
            <a:xfrm>
              <a:off x="1152525" y="3792047"/>
              <a:ext cx="2638425" cy="1724025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421B54C-6156-424C-9BE6-B5DED18BD106}"/>
              </a:ext>
            </a:extLst>
          </p:cNvPr>
          <p:cNvSpPr/>
          <p:nvPr/>
        </p:nvSpPr>
        <p:spPr>
          <a:xfrm>
            <a:off x="4848942" y="1614352"/>
            <a:ext cx="1080646" cy="186542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Internal Reflection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7" name="Google Shape;139;p8">
            <a:extLst>
              <a:ext uri="{FF2B5EF4-FFF2-40B4-BE49-F238E27FC236}">
                <a16:creationId xmlns:a16="http://schemas.microsoft.com/office/drawing/2014/main" id="{8FA7B5A7-26A4-41E1-A213-42C10D62F075}"/>
              </a:ext>
            </a:extLst>
          </p:cNvPr>
          <p:cNvSpPr txBox="1">
            <a:spLocks/>
          </p:cNvSpPr>
          <p:nvPr/>
        </p:nvSpPr>
        <p:spPr>
          <a:xfrm>
            <a:off x="1028700" y="0"/>
            <a:ext cx="9144000" cy="59709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Internal Reflection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Attend for 5 periods from the lesson that the sanction was given 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Leave school at 3:15</a:t>
            </a:r>
            <a:endParaRPr kumimoji="0" lang="en-GB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Reflect on behaviour that led to the sanction 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Complete work in line with the curriculum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Restorative conversation with member of staff and contact home</a:t>
            </a:r>
          </a:p>
          <a:p>
            <a:pPr marL="342900" marR="0" lvl="0" indent="-1397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342900" marR="0" lvl="0" indent="-1397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40160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Detentions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7" name="Google Shape;139;p8">
            <a:extLst>
              <a:ext uri="{FF2B5EF4-FFF2-40B4-BE49-F238E27FC236}">
                <a16:creationId xmlns:a16="http://schemas.microsoft.com/office/drawing/2014/main" id="{8FA7B5A7-26A4-41E1-A213-42C10D62F075}"/>
              </a:ext>
            </a:extLst>
          </p:cNvPr>
          <p:cNvSpPr txBox="1">
            <a:spLocks/>
          </p:cNvSpPr>
          <p:nvPr/>
        </p:nvSpPr>
        <p:spPr>
          <a:xfrm>
            <a:off x="1028700" y="130290"/>
            <a:ext cx="8717426" cy="55209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Conduct Detentions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 hour conduct detention</a:t>
            </a:r>
          </a:p>
          <a:p>
            <a:pPr marL="457200" marR="0" lvl="0" indent="-4572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Late to school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  <a:p>
            <a:pPr marL="457200" marR="0" lvl="0" indent="-4572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Repeated lateness to lessons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  <a:p>
            <a:pPr marL="457200" marR="0" lvl="0" indent="-4572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Missed homework intervention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  <a:p>
            <a:pPr marL="457200" marR="0" lvl="0" indent="-4572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Repeated kit fault in PE/Dance (3 in a half term)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Calibri"/>
            </a:endParaRPr>
          </a:p>
          <a:p>
            <a:pPr marL="457200" marR="0" lvl="0" indent="-4572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Calibri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Calibri"/>
              </a:rPr>
              <a:t>1 hour conduct card detentions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Calibri"/>
            </a:endParaRPr>
          </a:p>
          <a:p>
            <a:pPr marL="342900" marR="0" lvl="0" indent="-3429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Calibri"/>
              </a:rPr>
              <a:t>Refusal to handover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Calibri"/>
            </a:endParaRPr>
          </a:p>
          <a:p>
            <a:pPr marL="342900" marR="0" lvl="0" indent="-3429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Calibri"/>
              </a:rPr>
              <a:t>Not having a conduct card 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Calibri"/>
            </a:endParaRPr>
          </a:p>
          <a:p>
            <a:pPr marL="342900" marR="0" lvl="0" indent="-3429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Calibri"/>
              </a:rPr>
              <a:t>Threes strike on a conduct card</a:t>
            </a:r>
          </a:p>
          <a:p>
            <a:pPr marL="457200" marR="0" lvl="0" indent="-4572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1 hour truancy detention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If detentions are missed it will lead to Internal Reflection the next day and student will still need to sit the detention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</a:rPr>
              <a:t>Information provided by member of staff on Class Charts</a:t>
            </a: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342900" marR="0" lvl="0" indent="-13970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Trebuchet MS"/>
              <a:cs typeface="Trebuchet MS"/>
            </a:endParaRPr>
          </a:p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3200"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902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PA journey starts here!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E205E93-AF01-4A6A-994F-9103D631C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665" y="48614"/>
            <a:ext cx="87519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F62115-401E-4E26-AB2C-930531420112}"/>
              </a:ext>
            </a:extLst>
          </p:cNvPr>
          <p:cNvGrpSpPr/>
          <p:nvPr/>
        </p:nvGrpSpPr>
        <p:grpSpPr>
          <a:xfrm>
            <a:off x="1358068" y="397879"/>
            <a:ext cx="8082987" cy="6062241"/>
            <a:chOff x="1430883" y="397879"/>
            <a:chExt cx="8082987" cy="6062241"/>
          </a:xfrm>
        </p:grpSpPr>
        <p:pic>
          <p:nvPicPr>
            <p:cNvPr id="1028" name="Picture 4" descr="Winding Road on a White Isolated Background with Pin Pointers Winding Road on a White Isolated Background. Road way location infographic template with pin pointer. Vector EPS 10 road map stock illustrations">
              <a:extLst>
                <a:ext uri="{FF2B5EF4-FFF2-40B4-BE49-F238E27FC236}">
                  <a16:creationId xmlns:a16="http://schemas.microsoft.com/office/drawing/2014/main" id="{EE632BCF-95A1-4387-85A3-2172052823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883" y="397879"/>
              <a:ext cx="8082987" cy="6062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F52938-B60D-487E-8DCA-39E601DC81C6}"/>
                </a:ext>
              </a:extLst>
            </p:cNvPr>
            <p:cNvSpPr txBox="1"/>
            <p:nvPr/>
          </p:nvSpPr>
          <p:spPr>
            <a:xfrm>
              <a:off x="3256908" y="4428162"/>
              <a:ext cx="56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83708-AD41-4C4F-9027-E0B9041AD45D}"/>
                </a:ext>
              </a:extLst>
            </p:cNvPr>
            <p:cNvSpPr txBox="1"/>
            <p:nvPr/>
          </p:nvSpPr>
          <p:spPr>
            <a:xfrm>
              <a:off x="7940860" y="2688384"/>
              <a:ext cx="5650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99892B-6004-4DFD-859B-484B73F03DE8}"/>
                </a:ext>
              </a:extLst>
            </p:cNvPr>
            <p:cNvSpPr txBox="1"/>
            <p:nvPr/>
          </p:nvSpPr>
          <p:spPr>
            <a:xfrm>
              <a:off x="2661007" y="2248618"/>
              <a:ext cx="565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0792EE-70C9-48A6-A84F-F63306C02C0B}"/>
                </a:ext>
              </a:extLst>
            </p:cNvPr>
            <p:cNvSpPr txBox="1"/>
            <p:nvPr/>
          </p:nvSpPr>
          <p:spPr>
            <a:xfrm>
              <a:off x="6101138" y="1230719"/>
              <a:ext cx="565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F6A319-4FC0-44A7-AF42-7B39274470D1}"/>
                </a:ext>
              </a:extLst>
            </p:cNvPr>
            <p:cNvSpPr txBox="1"/>
            <p:nvPr/>
          </p:nvSpPr>
          <p:spPr>
            <a:xfrm>
              <a:off x="3695272" y="895316"/>
              <a:ext cx="5650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 11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79AE10E-C816-4422-9C71-E856B007876D}"/>
              </a:ext>
            </a:extLst>
          </p:cNvPr>
          <p:cNvSpPr txBox="1"/>
          <p:nvPr/>
        </p:nvSpPr>
        <p:spPr>
          <a:xfrm>
            <a:off x="1704702" y="4325511"/>
            <a:ext cx="1278387" cy="1754326"/>
          </a:xfrm>
          <a:prstGeom prst="rect">
            <a:avLst/>
          </a:prstGeom>
          <a:solidFill>
            <a:srgbClr val="99FFCC"/>
          </a:solidFill>
          <a:ln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Settle in, make friends and be your best self.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339180-D4F2-4C5F-9E9B-A47B2ADCC2C3}"/>
              </a:ext>
            </a:extLst>
          </p:cNvPr>
          <p:cNvSpPr txBox="1"/>
          <p:nvPr/>
        </p:nvSpPr>
        <p:spPr>
          <a:xfrm>
            <a:off x="8557311" y="2248618"/>
            <a:ext cx="1278387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Embed knowledge and make good progress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8A2B8-1C56-4C4A-828E-409A9E959AD1}"/>
              </a:ext>
            </a:extLst>
          </p:cNvPr>
          <p:cNvSpPr txBox="1"/>
          <p:nvPr/>
        </p:nvSpPr>
        <p:spPr>
          <a:xfrm>
            <a:off x="944667" y="2088219"/>
            <a:ext cx="1507859" cy="1200329"/>
          </a:xfrm>
          <a:prstGeom prst="rect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Use strong foundations to choose your options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6FB3A-4B6A-4251-A5B5-1627ABC73520}"/>
              </a:ext>
            </a:extLst>
          </p:cNvPr>
          <p:cNvSpPr txBox="1"/>
          <p:nvPr/>
        </p:nvSpPr>
        <p:spPr>
          <a:xfrm>
            <a:off x="1508732" y="159835"/>
            <a:ext cx="211895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Achieve or exceed your MEG in every subject!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B6ABD3-4D63-465F-8232-9AF511D9183D}"/>
              </a:ext>
            </a:extLst>
          </p:cNvPr>
          <p:cNvSpPr txBox="1"/>
          <p:nvPr/>
        </p:nvSpPr>
        <p:spPr>
          <a:xfrm>
            <a:off x="6731564" y="864538"/>
            <a:ext cx="2118950" cy="1200329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 yourself – be better than last week, term, year</a:t>
            </a:r>
          </a:p>
        </p:txBody>
      </p:sp>
    </p:spTree>
    <p:extLst>
      <p:ext uri="{BB962C8B-B14F-4D97-AF65-F5344CB8AC3E}">
        <p14:creationId xmlns:p14="http://schemas.microsoft.com/office/powerpoint/2010/main" val="24701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Standardised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76014-723C-4979-9AD7-67484F192EFD}"/>
              </a:ext>
            </a:extLst>
          </p:cNvPr>
          <p:cNvSpPr txBox="1"/>
          <p:nvPr/>
        </p:nvSpPr>
        <p:spPr>
          <a:xfrm>
            <a:off x="1132610" y="0"/>
            <a:ext cx="789709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Calibri"/>
              </a:rPr>
              <a:t>To support KS2 data and ensure your child is in the most suitable teaching group to make good progress we carry out standardised testing at the beginning of the year.</a:t>
            </a:r>
          </a:p>
          <a:p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r>
              <a:rPr lang="en-GB" sz="2800" dirty="0">
                <a:latin typeface="Trebuchet MS" panose="020B0603020202020204" pitchFamily="34" charset="0"/>
                <a:cs typeface="Calibri"/>
              </a:rPr>
              <a:t>These tests are </a:t>
            </a:r>
            <a:r>
              <a:rPr lang="en-GB" sz="2800" b="1" i="1" u="sng" dirty="0">
                <a:latin typeface="Trebuchet MS" panose="020B0603020202020204" pitchFamily="34" charset="0"/>
                <a:cs typeface="Calibri"/>
              </a:rPr>
              <a:t>not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 like SATs.  </a:t>
            </a:r>
          </a:p>
          <a:p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Children </a:t>
            </a:r>
            <a:r>
              <a:rPr lang="en-GB" sz="2800" b="1" i="1" u="sng" dirty="0">
                <a:latin typeface="Trebuchet MS" panose="020B0603020202020204" pitchFamily="34" charset="0"/>
                <a:cs typeface="Calibri"/>
              </a:rPr>
              <a:t>do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en-GB" sz="2800" b="1" i="1" u="sng" dirty="0">
                <a:latin typeface="Trebuchet MS" panose="020B0603020202020204" pitchFamily="34" charset="0"/>
                <a:cs typeface="Calibri"/>
              </a:rPr>
              <a:t>not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 need to revise or prepare for them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Conducted during lessons, over a number of weeks to minimise disruption to learning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14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Standardised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76014-723C-4979-9AD7-67484F192EFD}"/>
              </a:ext>
            </a:extLst>
          </p:cNvPr>
          <p:cNvSpPr txBox="1"/>
          <p:nvPr/>
        </p:nvSpPr>
        <p:spPr>
          <a:xfrm>
            <a:off x="1132610" y="0"/>
            <a:ext cx="789709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Calibri"/>
              </a:rPr>
              <a:t>  </a:t>
            </a:r>
          </a:p>
          <a:p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CAT4 (45 mins) will be completed over the next two weeks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PASS test (20 mins) tagged on to one of the papers.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Progress Tests for Science, Maths and English (1 hour) will be undertaken in one of those subject lessons by October half term.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778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Standardised testing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76014-723C-4979-9AD7-67484F192EFD}"/>
              </a:ext>
            </a:extLst>
          </p:cNvPr>
          <p:cNvSpPr txBox="1"/>
          <p:nvPr/>
        </p:nvSpPr>
        <p:spPr>
          <a:xfrm>
            <a:off x="1132610" y="0"/>
            <a:ext cx="78970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Calibri"/>
              </a:rPr>
              <a:t>  </a:t>
            </a:r>
          </a:p>
          <a:p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Please ask if your child would like to bring their 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own set of wired headphones 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to use in the CATs next week as 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headphones are required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We do have a number of head sets and ear buds for them but they might be more comfortable using their own </a:t>
            </a:r>
            <a:r>
              <a:rPr lang="en-GB" sz="2800" u="sng" dirty="0">
                <a:latin typeface="Trebuchet MS" panose="020B0603020202020204" pitchFamily="34" charset="0"/>
                <a:cs typeface="Calibri"/>
              </a:rPr>
              <a:t>WIRED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 headset!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5890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Book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44" y="5684330"/>
            <a:ext cx="1690255" cy="11736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066887-8F80-401E-9CC1-6F22ED128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90" y="193963"/>
            <a:ext cx="8296257" cy="579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4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GB" sz="3200" dirty="0"/>
              <a:t>Bude </a:t>
            </a:r>
            <a:endParaRPr lang="en-US" dirty="0"/>
          </a:p>
        </p:txBody>
      </p:sp>
      <p:pic>
        <p:nvPicPr>
          <p:cNvPr id="6" name="Picture 6" descr="Long shot of people on a beach&#10;&#10;Description automatically generated">
            <a:extLst>
              <a:ext uri="{FF2B5EF4-FFF2-40B4-BE49-F238E27FC236}">
                <a16:creationId xmlns:a16="http://schemas.microsoft.com/office/drawing/2014/main" id="{12725C1B-2CEE-E088-8E80-B36B6804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299" y="156524"/>
            <a:ext cx="7851334" cy="2269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F4B5A-792F-EF87-0176-A57CE421F891}"/>
              </a:ext>
            </a:extLst>
          </p:cNvPr>
          <p:cNvSpPr txBox="1"/>
          <p:nvPr/>
        </p:nvSpPr>
        <p:spPr>
          <a:xfrm>
            <a:off x="1484078" y="2667395"/>
            <a:ext cx="7945033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dirty="0">
                <a:latin typeface="tre"/>
              </a:rPr>
              <a:t>Monday 30th Oct - Wednesday 1st November 2023.</a:t>
            </a:r>
          </a:p>
          <a:p>
            <a:pPr algn="ctr"/>
            <a:endParaRPr lang="en-GB" dirty="0">
              <a:latin typeface="tre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latin typeface="tre"/>
              </a:rPr>
              <a:t>Information letter will be sent home at the start of next week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latin typeface="tre"/>
              </a:rPr>
              <a:t>Day trip on Tuesday 31st October.  The cost for this trip will be £55 </a:t>
            </a: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latin typeface="tre"/>
              </a:rPr>
              <a:t>Both trips open on ParentPay for payments to secure places</a:t>
            </a:r>
          </a:p>
          <a:p>
            <a:pPr marL="457200" indent="-457200">
              <a:buFont typeface="Arial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tre"/>
                <a:hlinkClick r:id="rId4"/>
              </a:rPr>
              <a:t>http://www.adventure.uk.com/downloads/AdventureBude-ParentsInformation.pdf</a:t>
            </a:r>
            <a:endParaRPr lang="en-GB" sz="2400" b="0" i="0" dirty="0">
              <a:solidFill>
                <a:srgbClr val="000000"/>
              </a:solidFill>
              <a:effectLst/>
              <a:latin typeface="tre"/>
            </a:endParaRPr>
          </a:p>
        </p:txBody>
      </p:sp>
    </p:spTree>
    <p:extLst>
      <p:ext uri="{BB962C8B-B14F-4D97-AF65-F5344CB8AC3E}">
        <p14:creationId xmlns:p14="http://schemas.microsoft.com/office/powerpoint/2010/main" val="565413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GB" sz="3200" dirty="0"/>
              <a:t>Uniform expectations</a:t>
            </a:r>
          </a:p>
        </p:txBody>
      </p:sp>
      <p:pic>
        <p:nvPicPr>
          <p:cNvPr id="8" name="Google Shape;183;p25">
            <a:extLst>
              <a:ext uri="{FF2B5EF4-FFF2-40B4-BE49-F238E27FC236}">
                <a16:creationId xmlns:a16="http://schemas.microsoft.com/office/drawing/2014/main" id="{4790CDAE-DD86-4C07-B23D-B5FE4C052A7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735" t="2000" r="57303" b="58667"/>
          <a:stretch/>
        </p:blipFill>
        <p:spPr>
          <a:xfrm>
            <a:off x="1304785" y="27855"/>
            <a:ext cx="3424483" cy="272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075DDC-C821-46E6-A571-D716FF4FC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59" t="2363" r="8791" b="59327"/>
          <a:stretch/>
        </p:blipFill>
        <p:spPr>
          <a:xfrm>
            <a:off x="4949070" y="100209"/>
            <a:ext cx="3407685" cy="2576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5CBD70-18A7-434E-A1A6-47A37803816F}"/>
              </a:ext>
            </a:extLst>
          </p:cNvPr>
          <p:cNvSpPr txBox="1"/>
          <p:nvPr/>
        </p:nvSpPr>
        <p:spPr>
          <a:xfrm>
            <a:off x="1254152" y="2909752"/>
            <a:ext cx="3812381" cy="2203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Blazer 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Shirt tucked in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Black shoes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Tie - 5 stripes!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159F6-7B44-48BE-B93C-60DE186C0B5E}"/>
              </a:ext>
            </a:extLst>
          </p:cNvPr>
          <p:cNvSpPr txBox="1"/>
          <p:nvPr/>
        </p:nvSpPr>
        <p:spPr>
          <a:xfrm>
            <a:off x="5342153" y="2910716"/>
            <a:ext cx="444039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following are not allowed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Leggings, jeans etc.​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Nose studs​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other jewellery e.g. bracelets, anklets​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 eyelashes​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False nails​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Nail polish​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Earrings that are not plain studs. ​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​Students in years 7/8 ​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make up​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1EC09-DC08-4ADF-AF16-13DDD122B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337" y="3068609"/>
            <a:ext cx="742950" cy="1885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DCDA-80FE-EC23-8642-B1FBE0C1F6BF}"/>
              </a:ext>
            </a:extLst>
          </p:cNvPr>
          <p:cNvSpPr txBox="1"/>
          <p:nvPr/>
        </p:nvSpPr>
        <p:spPr>
          <a:xfrm>
            <a:off x="1253250" y="5388486"/>
            <a:ext cx="3894301" cy="923330"/>
          </a:xfrm>
          <a:prstGeom prst="rect">
            <a:avLst/>
          </a:prstGeom>
          <a:solidFill>
            <a:srgbClr val="E0BFF5"/>
          </a:solidFill>
          <a:ln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Trebuchet MS"/>
                <a:cs typeface="Calibri"/>
              </a:rPr>
              <a:t>Parents – please email your child’s tutor if you still have uniform queries.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GB" sz="3200" dirty="0"/>
              <a:t>Timetables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159F6-7B44-48BE-B93C-60DE186C0B5E}"/>
              </a:ext>
            </a:extLst>
          </p:cNvPr>
          <p:cNvSpPr txBox="1"/>
          <p:nvPr/>
        </p:nvSpPr>
        <p:spPr>
          <a:xfrm>
            <a:off x="5472495" y="553649"/>
            <a:ext cx="4156010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This is an example timetable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It has a two-week format; week A and week B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This week is Week A.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Each day is the vertical column showing your lessons 1 to 5.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Break is between lesson 2 and 3 – in the canteen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Lunch I between lesson 4 and 5 – in the canteen</a:t>
            </a:r>
          </a:p>
          <a:p>
            <a:pPr marL="342900" indent="-342900">
              <a:buFont typeface="Arial"/>
              <a:buChar char="•"/>
            </a:pPr>
            <a:endParaRPr lang="en-GB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>
                <a:latin typeface="Arial"/>
                <a:cs typeface="Arial"/>
              </a:rPr>
              <a:t>Each box shows the subject code, room and teacher initials.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F09C0F-C69C-CC53-C75A-9DD02B0F082B}"/>
              </a:ext>
            </a:extLst>
          </p:cNvPr>
          <p:cNvGrpSpPr/>
          <p:nvPr/>
        </p:nvGrpSpPr>
        <p:grpSpPr>
          <a:xfrm>
            <a:off x="1184313" y="556002"/>
            <a:ext cx="4072027" cy="5109206"/>
            <a:chOff x="1184313" y="141442"/>
            <a:chExt cx="4072027" cy="5109206"/>
          </a:xfrm>
        </p:grpSpPr>
        <p:pic>
          <p:nvPicPr>
            <p:cNvPr id="2" name="Picture 5" descr="A table with text on it&#10;&#10;Description automatically generated">
              <a:extLst>
                <a:ext uri="{FF2B5EF4-FFF2-40B4-BE49-F238E27FC236}">
                  <a16:creationId xmlns:a16="http://schemas.microsoft.com/office/drawing/2014/main" id="{8952CBC3-26EE-7253-AE48-CF530B69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4821" y="141442"/>
              <a:ext cx="4000317" cy="2713790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046F5B-228B-0960-E74C-6734C23B2D57}"/>
                </a:ext>
              </a:extLst>
            </p:cNvPr>
            <p:cNvGrpSpPr/>
            <p:nvPr/>
          </p:nvGrpSpPr>
          <p:grpSpPr>
            <a:xfrm>
              <a:off x="1184313" y="2797136"/>
              <a:ext cx="4072027" cy="2453512"/>
              <a:chOff x="437018" y="132111"/>
              <a:chExt cx="8053386" cy="533173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517B6F3-0552-E418-4D2F-495F8C77B4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93030" b="-224"/>
              <a:stretch/>
            </p:blipFill>
            <p:spPr>
              <a:xfrm>
                <a:off x="437018" y="132111"/>
                <a:ext cx="547190" cy="5331739"/>
              </a:xfrm>
              <a:prstGeom prst="rect">
                <a:avLst/>
              </a:prstGeom>
            </p:spPr>
          </p:pic>
          <p:pic>
            <p:nvPicPr>
              <p:cNvPr id="10" name="Picture 9" descr="A table of school classes&#10;&#10;Description automatically generated">
                <a:extLst>
                  <a:ext uri="{FF2B5EF4-FFF2-40B4-BE49-F238E27FC236}">
                    <a16:creationId xmlns:a16="http://schemas.microsoft.com/office/drawing/2014/main" id="{EE6FFE82-ABCA-0360-1E3F-20261D5183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270" y="188742"/>
                <a:ext cx="7529134" cy="5211699"/>
              </a:xfrm>
              <a:prstGeom prst="rect">
                <a:avLst/>
              </a:prstGeom>
            </p:spPr>
          </p:pic>
        </p:grp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37413C-6FCA-B5B6-4EBB-CEE14FD313D9}"/>
              </a:ext>
            </a:extLst>
          </p:cNvPr>
          <p:cNvCxnSpPr/>
          <p:nvPr/>
        </p:nvCxnSpPr>
        <p:spPr>
          <a:xfrm flipH="1">
            <a:off x="5019174" y="1728121"/>
            <a:ext cx="1633196" cy="154216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9D0C1F-01B7-5CBA-1847-C1C3B264216B}"/>
              </a:ext>
            </a:extLst>
          </p:cNvPr>
          <p:cNvCxnSpPr/>
          <p:nvPr/>
        </p:nvCxnSpPr>
        <p:spPr>
          <a:xfrm flipH="1" flipV="1">
            <a:off x="5008009" y="736286"/>
            <a:ext cx="815594" cy="9451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1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Dates for the Diary Term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76014-723C-4979-9AD7-67484F192EFD}"/>
              </a:ext>
            </a:extLst>
          </p:cNvPr>
          <p:cNvSpPr txBox="1"/>
          <p:nvPr/>
        </p:nvSpPr>
        <p:spPr>
          <a:xfrm>
            <a:off x="710046" y="0"/>
            <a:ext cx="877339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  <a:cs typeface="Calibri"/>
              </a:rPr>
              <a:t>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Thursday 21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st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September 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– Academy Open Evening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Friday 22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nd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September 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– Late start 9.40am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w/c 9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th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October 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– Bude briefing – date TBC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Friday 20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th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October 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– Academy closed to students – TSAT CDP day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Monday 23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rd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– Friday 27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th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October 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- Half term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Monday 30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th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– Wednesday 1</a:t>
            </a:r>
            <a:r>
              <a:rPr lang="en-GB" sz="2800" b="1" baseline="30000" dirty="0">
                <a:latin typeface="Trebuchet MS" panose="020B0603020202020204" pitchFamily="34" charset="0"/>
                <a:cs typeface="Calibri"/>
              </a:rPr>
              <a:t>st</a:t>
            </a:r>
            <a:r>
              <a:rPr lang="en-GB" sz="2800" b="1" dirty="0">
                <a:latin typeface="Trebuchet MS" panose="020B0603020202020204" pitchFamily="34" charset="0"/>
                <a:cs typeface="Calibri"/>
              </a:rPr>
              <a:t>  November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 - Bude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05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 rot="5400000">
            <a:off x="4438650" y="-4438650"/>
            <a:ext cx="1028700" cy="990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/>
              <a:t>Parent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0AEA8-B6C8-41DE-AC22-3D474C5F43E1}"/>
              </a:ext>
            </a:extLst>
          </p:cNvPr>
          <p:cNvSpPr txBox="1"/>
          <p:nvPr/>
        </p:nvSpPr>
        <p:spPr>
          <a:xfrm>
            <a:off x="554804" y="1366463"/>
            <a:ext cx="8763857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Year group ethos and focus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Homework expectations, support and intervention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Praise and sanction processes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Issue parent logins for class charts and instructions on how to set this 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Standardised testing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Bude update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Key dates for your diary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Trebuchet MS"/>
              </a:rPr>
              <a:t>Tutor Q/A and contacts update </a:t>
            </a:r>
          </a:p>
        </p:txBody>
      </p:sp>
    </p:spTree>
    <p:extLst>
      <p:ext uri="{BB962C8B-B14F-4D97-AF65-F5344CB8AC3E}">
        <p14:creationId xmlns:p14="http://schemas.microsoft.com/office/powerpoint/2010/main" val="88555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Ethos and focus </a:t>
            </a:r>
          </a:p>
        </p:txBody>
      </p:sp>
      <p:pic>
        <p:nvPicPr>
          <p:cNvPr id="19" name="Picture 18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FC0EB37D-AAED-4C1C-AFE9-356FAB79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6" y="175312"/>
            <a:ext cx="3877784" cy="26926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022313-9791-4385-B83B-92C05D951502}"/>
              </a:ext>
            </a:extLst>
          </p:cNvPr>
          <p:cNvSpPr txBox="1"/>
          <p:nvPr/>
        </p:nvSpPr>
        <p:spPr>
          <a:xfrm>
            <a:off x="1868434" y="2897036"/>
            <a:ext cx="706818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Trebuchet MS"/>
              </a:rPr>
              <a:t>Sensational </a:t>
            </a:r>
            <a:r>
              <a:rPr lang="en-US" sz="4800" dirty="0">
                <a:solidFill>
                  <a:srgbClr val="000000"/>
                </a:solidFill>
                <a:latin typeface="Trebuchet MS"/>
              </a:rPr>
              <a:t>- very good indeed; very impressive</a:t>
            </a:r>
          </a:p>
          <a:p>
            <a:pPr algn="ctr"/>
            <a:endParaRPr lang="en-US" sz="4800" dirty="0">
              <a:latin typeface="Trebuchet MS"/>
            </a:endParaRPr>
          </a:p>
          <a:p>
            <a:pPr algn="ctr"/>
            <a:r>
              <a:rPr lang="en-US" sz="4800" dirty="0">
                <a:latin typeface="Trebuchet MS"/>
              </a:rPr>
              <a:t>How will your child be sensational this year?</a:t>
            </a:r>
          </a:p>
        </p:txBody>
      </p:sp>
    </p:spTree>
    <p:extLst>
      <p:ext uri="{BB962C8B-B14F-4D97-AF65-F5344CB8AC3E}">
        <p14:creationId xmlns:p14="http://schemas.microsoft.com/office/powerpoint/2010/main" val="338105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72582A-7559-45D3-AD9C-A3F8046A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364" y="3135924"/>
            <a:ext cx="8160327" cy="35467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We believe the purpose of homework should be to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retrieve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,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practice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,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reinforce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, or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apply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acquired skills 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and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knowledge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. </a:t>
            </a:r>
          </a:p>
          <a:p>
            <a:pPr marL="0" indent="0" algn="ctr">
              <a:buNone/>
            </a:pPr>
            <a:endParaRPr lang="en-GB" sz="2800" dirty="0">
              <a:solidFill>
                <a:srgbClr val="282828"/>
              </a:solidFill>
              <a:latin typeface="Trebuchet MS" panose="020B0603020202020204" pitchFamily="34" charset="0"/>
              <a:cs typeface="Calibri Light"/>
            </a:endParaRPr>
          </a:p>
          <a:p>
            <a:pPr marL="0" indent="0" algn="ctr">
              <a:buNone/>
            </a:pP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We also believe, as research supports, that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moderate assignments 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completed and done well are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more effective 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than lengthy or difficult ones done poorly. </a:t>
            </a:r>
          </a:p>
          <a:p>
            <a:pPr algn="ctr"/>
            <a:endParaRPr lang="en-GB" sz="1800" dirty="0">
              <a:latin typeface="Trebuchet MS" panose="020B0603020202020204" pitchFamily="34" charset="0"/>
              <a:cs typeface="Calibri"/>
            </a:endParaRPr>
          </a:p>
        </p:txBody>
      </p:sp>
      <p:pic>
        <p:nvPicPr>
          <p:cNvPr id="6" name="Picture 5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3536EF34-D0B2-47A7-8B1F-DF4FAFA09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36" y="175312"/>
            <a:ext cx="3877784" cy="26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67" y="152400"/>
            <a:ext cx="2314499" cy="1607127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2BAA46F4-D0EB-4E8D-B90B-E16CA19C7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01207" y="2242727"/>
            <a:ext cx="8258429" cy="4715581"/>
          </a:xfr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6413EC-5244-47B5-96B0-67F7D0E07E57}"/>
              </a:ext>
            </a:extLst>
          </p:cNvPr>
          <p:cNvSpPr/>
          <p:nvPr/>
        </p:nvSpPr>
        <p:spPr>
          <a:xfrm>
            <a:off x="1177636" y="3366657"/>
            <a:ext cx="1440873" cy="2521527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99AF0-F02E-493F-9C08-6AA64C0F9179}"/>
              </a:ext>
            </a:extLst>
          </p:cNvPr>
          <p:cNvSpPr txBox="1"/>
          <p:nvPr/>
        </p:nvSpPr>
        <p:spPr>
          <a:xfrm>
            <a:off x="1152271" y="138545"/>
            <a:ext cx="65705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Retrieval task – recall of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20 minutes to complete (approximately)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  <a:cs typeface="Calibri"/>
              </a:rPr>
              <a:t>Set by class teacher – tracked by class teacher</a:t>
            </a:r>
          </a:p>
        </p:txBody>
      </p:sp>
    </p:spTree>
    <p:extLst>
      <p:ext uri="{BB962C8B-B14F-4D97-AF65-F5344CB8AC3E}">
        <p14:creationId xmlns:p14="http://schemas.microsoft.com/office/powerpoint/2010/main" val="7809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67" y="152400"/>
            <a:ext cx="2314499" cy="160712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72582A-7559-45D3-AD9C-A3F8046A0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5" y="157852"/>
            <a:ext cx="8160327" cy="6493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Homework serves to develop:</a:t>
            </a:r>
          </a:p>
          <a:p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regular study skills</a:t>
            </a:r>
          </a:p>
          <a:p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good habits </a:t>
            </a:r>
          </a:p>
          <a:p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the ability to complete assignments independently. </a:t>
            </a:r>
          </a:p>
          <a:p>
            <a:endParaRPr lang="en-GB" sz="2800" dirty="0">
              <a:solidFill>
                <a:srgbClr val="282828"/>
              </a:solidFill>
              <a:latin typeface="Trebuchet MS" panose="020B0603020202020204" pitchFamily="34" charset="0"/>
              <a:cs typeface="Calibri Light"/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Completing homework 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is the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responsibility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 of the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student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, and as students mature they are able to work more independently. </a:t>
            </a:r>
          </a:p>
          <a:p>
            <a:pPr marL="0" indent="0">
              <a:buNone/>
            </a:pPr>
            <a:endParaRPr lang="en-GB" sz="2800" dirty="0">
              <a:solidFill>
                <a:srgbClr val="282828"/>
              </a:solidFill>
              <a:latin typeface="Trebuchet MS" panose="020B0603020202020204" pitchFamily="34" charset="0"/>
              <a:cs typeface="Calibri Light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As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parents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, you </a:t>
            </a:r>
            <a:r>
              <a:rPr lang="en-GB" sz="2800" b="1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play a supportive role</a:t>
            </a:r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 in:</a:t>
            </a:r>
          </a:p>
          <a:p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monitoring completion of assignments,</a:t>
            </a:r>
          </a:p>
          <a:p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encouraging students’ efforts</a:t>
            </a:r>
          </a:p>
          <a:p>
            <a:r>
              <a:rPr lang="en-GB" sz="2800" dirty="0">
                <a:solidFill>
                  <a:srgbClr val="282828"/>
                </a:solidFill>
                <a:latin typeface="Trebuchet MS" panose="020B0603020202020204" pitchFamily="34" charset="0"/>
                <a:cs typeface="Calibri Light"/>
              </a:rPr>
              <a:t>providing a conducive environment for learning. </a:t>
            </a:r>
          </a:p>
          <a:p>
            <a:pPr algn="just"/>
            <a:endParaRPr lang="en-GB" sz="2800" dirty="0">
              <a:solidFill>
                <a:srgbClr val="282828"/>
              </a:solidFill>
              <a:latin typeface="Trebuchet MS" panose="020B0603020202020204" pitchFamily="34" charset="0"/>
              <a:cs typeface="Calibri Light"/>
            </a:endParaRPr>
          </a:p>
          <a:p>
            <a:pPr marL="0" indent="0">
              <a:buNone/>
            </a:pPr>
            <a:endParaRPr lang="en-GB" sz="18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4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76014-723C-4979-9AD7-67484F192EFD}"/>
              </a:ext>
            </a:extLst>
          </p:cNvPr>
          <p:cNvSpPr txBox="1"/>
          <p:nvPr/>
        </p:nvSpPr>
        <p:spPr>
          <a:xfrm>
            <a:off x="1132610" y="0"/>
            <a:ext cx="789709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r>
              <a:rPr lang="en-GB" sz="2800" dirty="0">
                <a:latin typeface="Trebuchet MS" panose="020B0603020202020204" pitchFamily="34" charset="0"/>
                <a:cs typeface="Calibri"/>
              </a:rPr>
              <a:t>If homework is not completed:</a:t>
            </a:r>
          </a:p>
          <a:p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Stage 1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: Homework intervention – catch up club, LRC, deadline extension, phone call home,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Trebuchet MS" panose="020B0603020202020204" pitchFamily="34" charset="0"/>
                <a:cs typeface="Calibri"/>
              </a:rPr>
              <a:t>Stage 2</a:t>
            </a:r>
            <a:r>
              <a:rPr lang="en-GB" sz="2800" dirty="0">
                <a:latin typeface="Trebuchet MS" panose="020B0603020202020204" pitchFamily="34" charset="0"/>
                <a:cs typeface="Calibri"/>
              </a:rPr>
              <a:t>: Conduct Detention – 1 hour – homework completed in detention</a:t>
            </a:r>
          </a:p>
          <a:p>
            <a:pPr lvl="1"/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algn="ctr"/>
            <a:r>
              <a:rPr lang="en-GB" sz="4000" b="1" dirty="0">
                <a:latin typeface="Trebuchet MS" panose="020B0603020202020204" pitchFamily="34" charset="0"/>
                <a:cs typeface="Calibri"/>
              </a:rPr>
              <a:t>Homework starts next week.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Trebuchet MS" panose="020B06030202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8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EE840E-BA1B-4062-8F2C-4E7F66B39B9D}"/>
              </a:ext>
            </a:extLst>
          </p:cNvPr>
          <p:cNvSpPr/>
          <p:nvPr/>
        </p:nvSpPr>
        <p:spPr>
          <a:xfrm>
            <a:off x="0" y="0"/>
            <a:ext cx="10287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Praise – Conduct Cards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17A7B-5411-404E-A7AA-619074083449}"/>
              </a:ext>
            </a:extLst>
          </p:cNvPr>
          <p:cNvSpPr txBox="1"/>
          <p:nvPr/>
        </p:nvSpPr>
        <p:spPr>
          <a:xfrm>
            <a:off x="3065318" y="2142898"/>
            <a:ext cx="6130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13" name="Picture 12" descr="A cartoon of boys in suits with their hands up&#10;&#10;Description automatically generated">
            <a:extLst>
              <a:ext uri="{FF2B5EF4-FFF2-40B4-BE49-F238E27FC236}">
                <a16:creationId xmlns:a16="http://schemas.microsoft.com/office/drawing/2014/main" id="{750C9F61-E579-4E39-BA59-2700F8BC7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382" y="5443826"/>
            <a:ext cx="2036618" cy="1414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949C61-2DD7-4BAC-B1D3-55677C2D0C9A}"/>
              </a:ext>
            </a:extLst>
          </p:cNvPr>
          <p:cNvSpPr txBox="1"/>
          <p:nvPr/>
        </p:nvSpPr>
        <p:spPr>
          <a:xfrm>
            <a:off x="1118754" y="164124"/>
            <a:ext cx="838951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Trebuchet MS" panose="020B0603020202020204" pitchFamily="34" charset="0"/>
                <a:cs typeface="Calibri"/>
              </a:rPr>
              <a:t>What is a conduct card?</a:t>
            </a:r>
            <a:endParaRPr lang="en-US" sz="2400" dirty="0">
              <a:latin typeface="Trebuchet MS" panose="020B0603020202020204" pitchFamily="34" charset="0"/>
              <a:cs typeface="Calibri"/>
            </a:endParaRPr>
          </a:p>
          <a:p>
            <a:r>
              <a:rPr lang="en-GB" sz="2400" dirty="0">
                <a:latin typeface="Trebuchet MS" panose="020B0603020202020204" pitchFamily="34" charset="0"/>
                <a:cs typeface="Calibri"/>
              </a:rPr>
              <a:t>A strategy to uphold behaviour expectations and promote positive behaviour</a:t>
            </a:r>
            <a:endParaRPr lang="en-GB" sz="2400" b="1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  <a:p>
            <a:endParaRPr lang="en-GB" sz="2400" dirty="0">
              <a:latin typeface="Trebuchet MS" panose="020B0603020202020204" pitchFamily="34" charset="0"/>
              <a:cs typeface="Calibri"/>
            </a:endParaRPr>
          </a:p>
        </p:txBody>
      </p:sp>
      <p:pic>
        <p:nvPicPr>
          <p:cNvPr id="15" name="Content Placeholder 3" descr="A close-up of a card&#10;&#10;Description automatically generated">
            <a:extLst>
              <a:ext uri="{FF2B5EF4-FFF2-40B4-BE49-F238E27FC236}">
                <a16:creationId xmlns:a16="http://schemas.microsoft.com/office/drawing/2014/main" id="{19122D70-36F1-461B-8610-DCBCD3334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0289" y="1329179"/>
            <a:ext cx="6101370" cy="4199641"/>
          </a:xfr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35FBA2-51A6-4020-B185-2C2C76BD058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228110" y="2364862"/>
            <a:ext cx="4175084" cy="198090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8272FD-24D1-47D5-AD90-60E96DE55B91}"/>
              </a:ext>
            </a:extLst>
          </p:cNvPr>
          <p:cNvSpPr txBox="1"/>
          <p:nvPr/>
        </p:nvSpPr>
        <p:spPr>
          <a:xfrm>
            <a:off x="7403194" y="1672364"/>
            <a:ext cx="239197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Trebuchet MS" panose="020B0603020202020204" pitchFamily="34" charset="0"/>
              </a:rPr>
              <a:t>To record positive behaviours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A2CBD-EAC1-442F-80ED-6766223C3DFA}"/>
              </a:ext>
            </a:extLst>
          </p:cNvPr>
          <p:cNvSpPr txBox="1"/>
          <p:nvPr/>
        </p:nvSpPr>
        <p:spPr>
          <a:xfrm>
            <a:off x="1208095" y="5550748"/>
            <a:ext cx="6481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Trebuchet MS" panose="020B0603020202020204" pitchFamily="34" charset="0"/>
                <a:cs typeface="Calibri"/>
              </a:rPr>
              <a:t>Conduct cards collected and given out on Friday – Plympton Positive and Clean Conduct Card points added by tutor on Class Charts</a:t>
            </a:r>
          </a:p>
        </p:txBody>
      </p:sp>
    </p:spTree>
    <p:extLst>
      <p:ext uri="{BB962C8B-B14F-4D97-AF65-F5344CB8AC3E}">
        <p14:creationId xmlns:p14="http://schemas.microsoft.com/office/powerpoint/2010/main" val="12703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4DC987E37834494DFBB0FC3E06B64" ma:contentTypeVersion="17" ma:contentTypeDescription="Create a new document." ma:contentTypeScope="" ma:versionID="8c2891deed433e3ed0def8a8f3042d18">
  <xsd:schema xmlns:xsd="http://www.w3.org/2001/XMLSchema" xmlns:xs="http://www.w3.org/2001/XMLSchema" xmlns:p="http://schemas.microsoft.com/office/2006/metadata/properties" xmlns:ns3="cca497d3-6931-4488-9aaf-0455ea3ad835" xmlns:ns4="8c3dd9cd-9493-4284-b0b9-31d0884ee3bf" targetNamespace="http://schemas.microsoft.com/office/2006/metadata/properties" ma:root="true" ma:fieldsID="0050fe19c16edb0c0c84c2d8066aecd4" ns3:_="" ns4:_="">
    <xsd:import namespace="cca497d3-6931-4488-9aaf-0455ea3ad835"/>
    <xsd:import namespace="8c3dd9cd-9493-4284-b0b9-31d0884ee3bf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497d3-6931-4488-9aaf-0455ea3ad835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dd9cd-9493-4284-b0b9-31d0884ee3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ca497d3-6931-4488-9aaf-0455ea3ad835" xsi:nil="true"/>
    <CloudMigratorOriginId xmlns="cca497d3-6931-4488-9aaf-0455ea3ad835" xsi:nil="true"/>
    <UniqueSourceRef xmlns="cca497d3-6931-4488-9aaf-0455ea3ad835" xsi:nil="true"/>
    <CloudMigratorVersion xmlns="cca497d3-6931-4488-9aaf-0455ea3ad835" xsi:nil="true"/>
    <FileHash xmlns="cca497d3-6931-4488-9aaf-0455ea3ad835" xsi:nil="true"/>
  </documentManagement>
</p:properties>
</file>

<file path=customXml/itemProps1.xml><?xml version="1.0" encoding="utf-8"?>
<ds:datastoreItem xmlns:ds="http://schemas.openxmlformats.org/officeDocument/2006/customXml" ds:itemID="{B7C4328B-2562-481C-90FA-7B48E76CE8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7C41ED-BB2E-4253-97C9-263DEA8683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497d3-6931-4488-9aaf-0455ea3ad835"/>
    <ds:schemaRef ds:uri="8c3dd9cd-9493-4284-b0b9-31d0884ee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E57E4B-7F29-40D1-9FB1-ABF4216C2D44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c3dd9cd-9493-4284-b0b9-31d0884ee3bf"/>
    <ds:schemaRef ds:uri="cca497d3-6931-4488-9aaf-0455ea3ad835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1602</Words>
  <Application>Microsoft Office PowerPoint</Application>
  <PresentationFormat>A4 Paper (210x297 mm)</PresentationFormat>
  <Paragraphs>283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Arial,Sans-Serif</vt:lpstr>
      <vt:lpstr>Calibri</vt:lpstr>
      <vt:lpstr>Calibri Light</vt:lpstr>
      <vt:lpstr>Comic Sans MS</vt:lpstr>
      <vt:lpstr>Times New Roman</vt:lpstr>
      <vt:lpstr>tre</vt:lpstr>
      <vt:lpstr>Trebuchet MS</vt:lpstr>
      <vt:lpstr>Office Theme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Your Best Self</vt:lpstr>
      <vt:lpstr>PowerPoint Presentation</vt:lpstr>
      <vt:lpstr>PowerPoint Presentation</vt:lpstr>
      <vt:lpstr>Be Your Best Self</vt:lpstr>
      <vt:lpstr>PowerPoint Presentation</vt:lpstr>
      <vt:lpstr>Be Your Best 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Taylor, Donna</dc:creator>
  <cp:lastModifiedBy>Taylor, Donna</cp:lastModifiedBy>
  <cp:revision>473</cp:revision>
  <dcterms:created xsi:type="dcterms:W3CDTF">2023-07-24T10:00:54Z</dcterms:created>
  <dcterms:modified xsi:type="dcterms:W3CDTF">2023-09-07T14:30:13Z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0x0101007504DC987E37834494DFBB0FC3E06B64</vt:lpwstr>
  </property>
</Properties>
</file>